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af45b7971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792f856fc4919"/>
  </p:sldMasterIdLst>
  <p:sldIdLst>
    <p:sldId xmlns:r="http://schemas.openxmlformats.org/officeDocument/2006/relationships" id="256" r:id="R0e16250db8474879"/>
    <p:sldId xmlns:r="http://schemas.openxmlformats.org/officeDocument/2006/relationships" id="257" r:id="Ra9feae5a831c4f2d"/>
    <p:sldId xmlns:r="http://schemas.openxmlformats.org/officeDocument/2006/relationships" id="258" r:id="R6c6c8ff73e6e47af"/>
    <p:sldId xmlns:r="http://schemas.openxmlformats.org/officeDocument/2006/relationships" id="259" r:id="Rbee077a99b964f3e"/>
    <p:sldId xmlns:r="http://schemas.openxmlformats.org/officeDocument/2006/relationships" id="260" r:id="R5e5af1740aa6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792f856fc4919" /><Relationship Type="http://schemas.openxmlformats.org/officeDocument/2006/relationships/slide" Target="/ppt/slides/slide1.xml" Id="R0e16250db8474879" /><Relationship Type="http://schemas.openxmlformats.org/officeDocument/2006/relationships/slide" Target="/ppt/slides/slide2.xml" Id="Ra9feae5a831c4f2d" /><Relationship Type="http://schemas.openxmlformats.org/officeDocument/2006/relationships/slide" Target="/ppt/slides/slide3.xml" Id="R6c6c8ff73e6e47af" /><Relationship Type="http://schemas.openxmlformats.org/officeDocument/2006/relationships/slide" Target="/ppt/slides/slide4.xml" Id="Rbee077a99b964f3e" /><Relationship Type="http://schemas.openxmlformats.org/officeDocument/2006/relationships/slide" Target="/ppt/slides/slide5.xml" Id="R5e5af1740aa6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bfdcd145d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8032ecb84ee9" /><Relationship Type="http://schemas.openxmlformats.org/officeDocument/2006/relationships/theme" Target="/ppt/slideMasters/theme/theme1.xml" Id="R0dae1ef9b253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78032ecb8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bc52ced8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071ab1973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c9643f8c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e1ede651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50586e6d1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