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7767fd90dd4c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ca3095a28f4d8c"/>
  </p:sldMasterIdLst>
  <p:sldIdLst>
    <p:sldId xmlns:r="http://schemas.openxmlformats.org/officeDocument/2006/relationships" id="256" r:id="Rfe55e71133a2487f"/>
    <p:sldId xmlns:r="http://schemas.openxmlformats.org/officeDocument/2006/relationships" id="257" r:id="Rbacf153d92044711"/>
    <p:sldId xmlns:r="http://schemas.openxmlformats.org/officeDocument/2006/relationships" id="258" r:id="R65e242818f8a4540"/>
    <p:sldId xmlns:r="http://schemas.openxmlformats.org/officeDocument/2006/relationships" id="259" r:id="Ra4a765215a0a4ce2"/>
    <p:sldId xmlns:r="http://schemas.openxmlformats.org/officeDocument/2006/relationships" id="260" r:id="R8700f43fa5f546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ca3095a28f4d8c" /><Relationship Type="http://schemas.openxmlformats.org/officeDocument/2006/relationships/slide" Target="/ppt/slides/slide1.xml" Id="Rfe55e71133a2487f" /><Relationship Type="http://schemas.openxmlformats.org/officeDocument/2006/relationships/slide" Target="/ppt/slides/slide2.xml" Id="Rbacf153d92044711" /><Relationship Type="http://schemas.openxmlformats.org/officeDocument/2006/relationships/slide" Target="/ppt/slides/slide3.xml" Id="R65e242818f8a4540" /><Relationship Type="http://schemas.openxmlformats.org/officeDocument/2006/relationships/slide" Target="/ppt/slides/slide4.xml" Id="Ra4a765215a0a4ce2" /><Relationship Type="http://schemas.openxmlformats.org/officeDocument/2006/relationships/slide" Target="/ppt/slides/slide5.xml" Id="R8700f43fa5f546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93e30f14b440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e710d0658477a" /><Relationship Type="http://schemas.openxmlformats.org/officeDocument/2006/relationships/theme" Target="/ppt/slideMasters/theme/theme1.xml" Id="R6ca05628423a40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7e710d065847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db4d2f7224e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aea915e734d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32e20a7cc4b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3a2971daf46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0023cd28740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SUNNDAL NÆRINGSFORENING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NÆRINGSFORENING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SUNNDAL NÆRINGSFORENING ble etablert [år] og holder til i Sunndalsøra.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NÆRINGSFORENING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NÆRINGSFORENING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NÆRINGSFORENING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Auragata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6600 Sunndalsøra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www.sunndalnf.no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987 876 972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NÆRINGSFORENING</a:t>
            </a:r>
          </a:p>
        </p:txBody>
      </p:sp>
    </p:spTree>
  </p:cSld>
  <p:clrMapOvr>
    <a:masterClrMapping xmlns:a="http://schemas.openxmlformats.org/drawingml/2006/main"/>
  </p:clrMapOvr>
</p:sld>
</file>