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9cf2a72f5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7fbb0667b45e5"/>
  </p:sldMasterIdLst>
  <p:sldIdLst>
    <p:sldId xmlns:r="http://schemas.openxmlformats.org/officeDocument/2006/relationships" id="256" r:id="Rb4691c2a59e24ab1"/>
    <p:sldId xmlns:r="http://schemas.openxmlformats.org/officeDocument/2006/relationships" id="257" r:id="R14365a00d57c40bd"/>
    <p:sldId xmlns:r="http://schemas.openxmlformats.org/officeDocument/2006/relationships" id="258" r:id="Rd5efa9a3a2864246"/>
    <p:sldId xmlns:r="http://schemas.openxmlformats.org/officeDocument/2006/relationships" id="259" r:id="Rc7f837140a324d7a"/>
    <p:sldId xmlns:r="http://schemas.openxmlformats.org/officeDocument/2006/relationships" id="260" r:id="R84f7bc2fdc2d4302"/>
    <p:sldId xmlns:r="http://schemas.openxmlformats.org/officeDocument/2006/relationships" id="261" r:id="Rb914e96da439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7fbb0667b45e5" /><Relationship Type="http://schemas.openxmlformats.org/officeDocument/2006/relationships/slide" Target="/ppt/slides/slide1.xml" Id="Rb4691c2a59e24ab1" /><Relationship Type="http://schemas.openxmlformats.org/officeDocument/2006/relationships/slide" Target="/ppt/slides/slide2.xml" Id="R14365a00d57c40bd" /><Relationship Type="http://schemas.openxmlformats.org/officeDocument/2006/relationships/slide" Target="/ppt/slides/slide3.xml" Id="Rd5efa9a3a2864246" /><Relationship Type="http://schemas.openxmlformats.org/officeDocument/2006/relationships/slide" Target="/ppt/slides/slide4.xml" Id="Rc7f837140a324d7a" /><Relationship Type="http://schemas.openxmlformats.org/officeDocument/2006/relationships/slide" Target="/ppt/slides/slide5.xml" Id="R84f7bc2fdc2d4302" /><Relationship Type="http://schemas.openxmlformats.org/officeDocument/2006/relationships/slide" Target="/ppt/slides/slide6.xml" Id="Rb914e96da439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77ee51ca1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4374f6b646c0" /><Relationship Type="http://schemas.openxmlformats.org/officeDocument/2006/relationships/theme" Target="/ppt/slideMasters/theme/theme1.xml" Id="R04a8b4acdaee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e4374f6b6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5dd0d03a9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7ba2cc1d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09ea9d0cb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a15504b25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e1cfacc1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f4a4471d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