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f3a95461f744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97b51b2c04eae"/>
  </p:sldMasterIdLst>
  <p:sldIdLst>
    <p:sldId xmlns:r="http://schemas.openxmlformats.org/officeDocument/2006/relationships" id="256" r:id="Rf572d84ddd854e53"/>
    <p:sldId xmlns:r="http://schemas.openxmlformats.org/officeDocument/2006/relationships" id="257" r:id="R6aee79a626e244cc"/>
    <p:sldId xmlns:r="http://schemas.openxmlformats.org/officeDocument/2006/relationships" id="258" r:id="R7a2f077b234246d7"/>
    <p:sldId xmlns:r="http://schemas.openxmlformats.org/officeDocument/2006/relationships" id="259" r:id="Rd084eb33ce694fa9"/>
    <p:sldId xmlns:r="http://schemas.openxmlformats.org/officeDocument/2006/relationships" id="260" r:id="Rfcb704b3315c4a1c"/>
    <p:sldId xmlns:r="http://schemas.openxmlformats.org/officeDocument/2006/relationships" id="261" r:id="R825e8bdc00f545ca"/>
    <p:sldId xmlns:r="http://schemas.openxmlformats.org/officeDocument/2006/relationships" id="262" r:id="R91aff0633e9e4c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97b51b2c04eae" /><Relationship Type="http://schemas.openxmlformats.org/officeDocument/2006/relationships/slide" Target="/ppt/slides/slide1.xml" Id="Rf572d84ddd854e53" /><Relationship Type="http://schemas.openxmlformats.org/officeDocument/2006/relationships/slide" Target="/ppt/slides/slide2.xml" Id="R6aee79a626e244cc" /><Relationship Type="http://schemas.openxmlformats.org/officeDocument/2006/relationships/slide" Target="/ppt/slides/slide3.xml" Id="R7a2f077b234246d7" /><Relationship Type="http://schemas.openxmlformats.org/officeDocument/2006/relationships/slide" Target="/ppt/slides/slide4.xml" Id="Rd084eb33ce694fa9" /><Relationship Type="http://schemas.openxmlformats.org/officeDocument/2006/relationships/slide" Target="/ppt/slides/slide5.xml" Id="Rfcb704b3315c4a1c" /><Relationship Type="http://schemas.openxmlformats.org/officeDocument/2006/relationships/slide" Target="/ppt/slides/slide6.xml" Id="R825e8bdc00f545ca" /><Relationship Type="http://schemas.openxmlformats.org/officeDocument/2006/relationships/slide" Target="/ppt/slides/slide7.xml" Id="R91aff0633e9e4c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a35bf3171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e75d7572d4cec" /><Relationship Type="http://schemas.openxmlformats.org/officeDocument/2006/relationships/theme" Target="/ppt/slideMasters/theme/theme1.xml" Id="R4cb7ed9a304d44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e75d7572d4c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cc8083ec74c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6ea131492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e9581955d41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512b10ee04f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c589f4b0a4d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28ab7d42040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27926e166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&amp; VATNE STATSAUTORISERTE REVISORAR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&amp; VATNE STATSAUTORISERTE REVISORAR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4 854 727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13 778 442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GEIR ARVE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Aasen-gata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