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356766aafc47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72ecdd4da64dd1"/>
  </p:sldMasterIdLst>
  <p:sldIdLst>
    <p:sldId xmlns:r="http://schemas.openxmlformats.org/officeDocument/2006/relationships" id="256" r:id="R6e47cb4b0ec1456d"/>
    <p:sldId xmlns:r="http://schemas.openxmlformats.org/officeDocument/2006/relationships" id="257" r:id="Rfaa7b6ba97104156"/>
    <p:sldId xmlns:r="http://schemas.openxmlformats.org/officeDocument/2006/relationships" id="258" r:id="R4630424617894a28"/>
    <p:sldId xmlns:r="http://schemas.openxmlformats.org/officeDocument/2006/relationships" id="259" r:id="R9f3cd11da133438b"/>
    <p:sldId xmlns:r="http://schemas.openxmlformats.org/officeDocument/2006/relationships" id="260" r:id="Rab5c91b1eb5e4972"/>
    <p:sldId xmlns:r="http://schemas.openxmlformats.org/officeDocument/2006/relationships" id="261" r:id="Racbfd63251d447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72ecdd4da64dd1" /><Relationship Type="http://schemas.openxmlformats.org/officeDocument/2006/relationships/slide" Target="/ppt/slides/slide1.xml" Id="R6e47cb4b0ec1456d" /><Relationship Type="http://schemas.openxmlformats.org/officeDocument/2006/relationships/slide" Target="/ppt/slides/slide2.xml" Id="Rfaa7b6ba97104156" /><Relationship Type="http://schemas.openxmlformats.org/officeDocument/2006/relationships/slide" Target="/ppt/slides/slide3.xml" Id="R4630424617894a28" /><Relationship Type="http://schemas.openxmlformats.org/officeDocument/2006/relationships/slide" Target="/ppt/slides/slide4.xml" Id="R9f3cd11da133438b" /><Relationship Type="http://schemas.openxmlformats.org/officeDocument/2006/relationships/slide" Target="/ppt/slides/slide5.xml" Id="Rab5c91b1eb5e4972" /><Relationship Type="http://schemas.openxmlformats.org/officeDocument/2006/relationships/slide" Target="/ppt/slides/slide6.xml" Id="Racbfd63251d447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33a01bd65446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24a9570fd485b" /><Relationship Type="http://schemas.openxmlformats.org/officeDocument/2006/relationships/theme" Target="/ppt/slideMasters/theme/theme1.xml" Id="Rc6f67b54ba184a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024a9570fd48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34d15c8574a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ed0e1f9d24e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5075240f94f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db6c5d05946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3a0a83eee4e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e78716e0148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HOVDEN &amp; VATNE STATSAUTORISERTE REVISORAR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&amp; VATNE STATSAUTORISERTE REVISORAR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&amp; VATNE STATSAUTORISERTE REVISORAR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&amp; VATNE STATSAUTORISERTE REVISORAR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&amp; VATNE STATSAUTORISERTE REVISORAR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&amp; VATNE STATSAUTORISERTE REVISORAR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Aasen-gata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6150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04 59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firmapost@h-v.no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www.h-v.no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987 832 916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&amp; VATNE STATSAUTORISERTE REVISORAR AS</a:t>
            </a:r>
          </a:p>
        </p:txBody>
      </p:sp>
    </p:spTree>
  </p:cSld>
  <p:clrMapOvr>
    <a:masterClrMapping xmlns:a="http://schemas.openxmlformats.org/drawingml/2006/main"/>
  </p:clrMapOvr>
</p:sld>
</file>