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df99688df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1f15d1e5e4994"/>
  </p:sldMasterIdLst>
  <p:sldIdLst>
    <p:sldId xmlns:r="http://schemas.openxmlformats.org/officeDocument/2006/relationships" id="256" r:id="R34682507b14e4e8e"/>
    <p:sldId xmlns:r="http://schemas.openxmlformats.org/officeDocument/2006/relationships" id="257" r:id="R4360d3f1ba7e4f1d"/>
    <p:sldId xmlns:r="http://schemas.openxmlformats.org/officeDocument/2006/relationships" id="258" r:id="Raea6bdccdaad445f"/>
    <p:sldId xmlns:r="http://schemas.openxmlformats.org/officeDocument/2006/relationships" id="259" r:id="R189c559dc140449e"/>
    <p:sldId xmlns:r="http://schemas.openxmlformats.org/officeDocument/2006/relationships" id="260" r:id="R240fb7369aa04953"/>
    <p:sldId xmlns:r="http://schemas.openxmlformats.org/officeDocument/2006/relationships" id="261" r:id="R140b38080fda414f"/>
    <p:sldId xmlns:r="http://schemas.openxmlformats.org/officeDocument/2006/relationships" id="262" r:id="R57cbf79a2eb4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1f15d1e5e4994" /><Relationship Type="http://schemas.openxmlformats.org/officeDocument/2006/relationships/slide" Target="/ppt/slides/slide1.xml" Id="R34682507b14e4e8e" /><Relationship Type="http://schemas.openxmlformats.org/officeDocument/2006/relationships/slide" Target="/ppt/slides/slide2.xml" Id="R4360d3f1ba7e4f1d" /><Relationship Type="http://schemas.openxmlformats.org/officeDocument/2006/relationships/slide" Target="/ppt/slides/slide3.xml" Id="Raea6bdccdaad445f" /><Relationship Type="http://schemas.openxmlformats.org/officeDocument/2006/relationships/slide" Target="/ppt/slides/slide4.xml" Id="R189c559dc140449e" /><Relationship Type="http://schemas.openxmlformats.org/officeDocument/2006/relationships/slide" Target="/ppt/slides/slide5.xml" Id="R240fb7369aa04953" /><Relationship Type="http://schemas.openxmlformats.org/officeDocument/2006/relationships/slide" Target="/ppt/slides/slide6.xml" Id="R140b38080fda414f" /><Relationship Type="http://schemas.openxmlformats.org/officeDocument/2006/relationships/slide" Target="/ppt/slides/slide7.xml" Id="R57cbf79a2eb4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b0a3453b6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a4b4e3a034e6b" /><Relationship Type="http://schemas.openxmlformats.org/officeDocument/2006/relationships/theme" Target="/ppt/slideMasters/theme/theme1.xml" Id="R6a75d79edd5e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a4b4e3a03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3505bfba4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343d8c9a6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fbb84d19d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bc05e5f04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89f8a0c30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d06cb4b41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b08a1dea1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124 118 835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124 118 834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