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01a0de46d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02d29e24549db"/>
  </p:sldMasterIdLst>
  <p:sldIdLst>
    <p:sldId xmlns:r="http://schemas.openxmlformats.org/officeDocument/2006/relationships" id="256" r:id="Rb7c58aca20f94c16"/>
    <p:sldId xmlns:r="http://schemas.openxmlformats.org/officeDocument/2006/relationships" id="257" r:id="R07bbb7e7e5354a5f"/>
    <p:sldId xmlns:r="http://schemas.openxmlformats.org/officeDocument/2006/relationships" id="258" r:id="R2ac482e567c44b5d"/>
    <p:sldId xmlns:r="http://schemas.openxmlformats.org/officeDocument/2006/relationships" id="259" r:id="Ra05c12f7dd1c433e"/>
    <p:sldId xmlns:r="http://schemas.openxmlformats.org/officeDocument/2006/relationships" id="260" r:id="R2abfff213ad04140"/>
    <p:sldId xmlns:r="http://schemas.openxmlformats.org/officeDocument/2006/relationships" id="261" r:id="R323f95f613324015"/>
    <p:sldId xmlns:r="http://schemas.openxmlformats.org/officeDocument/2006/relationships" id="262" r:id="Rbb2bbdb860f8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02d29e24549db" /><Relationship Type="http://schemas.openxmlformats.org/officeDocument/2006/relationships/slide" Target="/ppt/slides/slide1.xml" Id="Rb7c58aca20f94c16" /><Relationship Type="http://schemas.openxmlformats.org/officeDocument/2006/relationships/slide" Target="/ppt/slides/slide2.xml" Id="R07bbb7e7e5354a5f" /><Relationship Type="http://schemas.openxmlformats.org/officeDocument/2006/relationships/slide" Target="/ppt/slides/slide3.xml" Id="R2ac482e567c44b5d" /><Relationship Type="http://schemas.openxmlformats.org/officeDocument/2006/relationships/slide" Target="/ppt/slides/slide4.xml" Id="Ra05c12f7dd1c433e" /><Relationship Type="http://schemas.openxmlformats.org/officeDocument/2006/relationships/slide" Target="/ppt/slides/slide5.xml" Id="R2abfff213ad04140" /><Relationship Type="http://schemas.openxmlformats.org/officeDocument/2006/relationships/slide" Target="/ppt/slides/slide6.xml" Id="R323f95f613324015" /><Relationship Type="http://schemas.openxmlformats.org/officeDocument/2006/relationships/slide" Target="/ppt/slides/slide7.xml" Id="Rbb2bbdb860f8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220758faa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db5feedd4713" /><Relationship Type="http://schemas.openxmlformats.org/officeDocument/2006/relationships/theme" Target="/ppt/slideMasters/theme/theme1.xml" Id="Rf6d469cf9968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6db5feedd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49b6be240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16a010d05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a82e63d4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c58e7105f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db626d6cb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222f182c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f297f71b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ELLEFSÆTER ELISABETH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987 825 472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