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3d622766ef45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71d597ec0a4d9b"/>
  </p:sldMasterIdLst>
  <p:sldIdLst>
    <p:sldId xmlns:r="http://schemas.openxmlformats.org/officeDocument/2006/relationships" id="256" r:id="Rf91b9c81e14440cc"/>
    <p:sldId xmlns:r="http://schemas.openxmlformats.org/officeDocument/2006/relationships" id="257" r:id="Ra79f08592716465c"/>
    <p:sldId xmlns:r="http://schemas.openxmlformats.org/officeDocument/2006/relationships" id="258" r:id="Rd904cf38223c4d73"/>
    <p:sldId xmlns:r="http://schemas.openxmlformats.org/officeDocument/2006/relationships" id="259" r:id="Rab3533f2935f40b5"/>
    <p:sldId xmlns:r="http://schemas.openxmlformats.org/officeDocument/2006/relationships" id="260" r:id="Re1f2698ef89b4a86"/>
    <p:sldId xmlns:r="http://schemas.openxmlformats.org/officeDocument/2006/relationships" id="261" r:id="R0ba77c6bf6b44bfa"/>
    <p:sldId xmlns:r="http://schemas.openxmlformats.org/officeDocument/2006/relationships" id="262" r:id="R441f584bc6064b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1d597ec0a4d9b" /><Relationship Type="http://schemas.openxmlformats.org/officeDocument/2006/relationships/slide" Target="/ppt/slides/slide1.xml" Id="Rf91b9c81e14440cc" /><Relationship Type="http://schemas.openxmlformats.org/officeDocument/2006/relationships/slide" Target="/ppt/slides/slide2.xml" Id="Ra79f08592716465c" /><Relationship Type="http://schemas.openxmlformats.org/officeDocument/2006/relationships/slide" Target="/ppt/slides/slide3.xml" Id="Rd904cf38223c4d73" /><Relationship Type="http://schemas.openxmlformats.org/officeDocument/2006/relationships/slide" Target="/ppt/slides/slide4.xml" Id="Rab3533f2935f40b5" /><Relationship Type="http://schemas.openxmlformats.org/officeDocument/2006/relationships/slide" Target="/ppt/slides/slide5.xml" Id="Re1f2698ef89b4a86" /><Relationship Type="http://schemas.openxmlformats.org/officeDocument/2006/relationships/slide" Target="/ppt/slides/slide6.xml" Id="R0ba77c6bf6b44bfa" /><Relationship Type="http://schemas.openxmlformats.org/officeDocument/2006/relationships/slide" Target="/ppt/slides/slide7.xml" Id="R441f584bc6064b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b8a6234d546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d6f6f3dba4fcd" /><Relationship Type="http://schemas.openxmlformats.org/officeDocument/2006/relationships/theme" Target="/ppt/slideMasters/theme/theme1.xml" Id="Ra26207473da149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6d6f6f3dba4f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2fac8d34442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ee285f57646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b4373eb3a42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485fdc9744b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8f15a28d54c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a46752c7143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de7f6140349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ØKONOMI- OG ADMINISTRASJONSTJENESTER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ØKONOMI- OG ADMINISTRASJONSTJENESTER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2 210 543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800 395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629 865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3 651 132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4 303 293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HÅKON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Krabberødveien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987 773 448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