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f747c5c3784f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aa54236f79456e"/>
  </p:sldMasterIdLst>
  <p:sldIdLst>
    <p:sldId xmlns:r="http://schemas.openxmlformats.org/officeDocument/2006/relationships" id="256" r:id="R0732efc2153d4c3e"/>
    <p:sldId xmlns:r="http://schemas.openxmlformats.org/officeDocument/2006/relationships" id="257" r:id="R85f00e94d3d740c7"/>
    <p:sldId xmlns:r="http://schemas.openxmlformats.org/officeDocument/2006/relationships" id="258" r:id="Re1141cae22904589"/>
    <p:sldId xmlns:r="http://schemas.openxmlformats.org/officeDocument/2006/relationships" id="259" r:id="R9fcb31a7a1c34e0b"/>
    <p:sldId xmlns:r="http://schemas.openxmlformats.org/officeDocument/2006/relationships" id="260" r:id="R772ef0696d124fdc"/>
    <p:sldId xmlns:r="http://schemas.openxmlformats.org/officeDocument/2006/relationships" id="261" r:id="Ra01360c768b2491c"/>
    <p:sldId xmlns:r="http://schemas.openxmlformats.org/officeDocument/2006/relationships" id="262" r:id="R6d7d9f7c76f34f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aa54236f79456e" /><Relationship Type="http://schemas.openxmlformats.org/officeDocument/2006/relationships/slide" Target="/ppt/slides/slide1.xml" Id="R0732efc2153d4c3e" /><Relationship Type="http://schemas.openxmlformats.org/officeDocument/2006/relationships/slide" Target="/ppt/slides/slide2.xml" Id="R85f00e94d3d740c7" /><Relationship Type="http://schemas.openxmlformats.org/officeDocument/2006/relationships/slide" Target="/ppt/slides/slide3.xml" Id="Re1141cae22904589" /><Relationship Type="http://schemas.openxmlformats.org/officeDocument/2006/relationships/slide" Target="/ppt/slides/slide4.xml" Id="R9fcb31a7a1c34e0b" /><Relationship Type="http://schemas.openxmlformats.org/officeDocument/2006/relationships/slide" Target="/ppt/slides/slide5.xml" Id="R772ef0696d124fdc" /><Relationship Type="http://schemas.openxmlformats.org/officeDocument/2006/relationships/slide" Target="/ppt/slides/slide6.xml" Id="Ra01360c768b2491c" /><Relationship Type="http://schemas.openxmlformats.org/officeDocument/2006/relationships/slide" Target="/ppt/slides/slide7.xml" Id="R6d7d9f7c76f34f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e5b3b6290c44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11c5bb9994dfc" /><Relationship Type="http://schemas.openxmlformats.org/officeDocument/2006/relationships/theme" Target="/ppt/slideMasters/theme/theme1.xml" Id="R9983b4c025c64e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811c5bb9994d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7ca47b9dc44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2cfd916ea45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ed323ecab43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1cf61203141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a1c28bbb843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74ad196df4e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a18b44ff741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BUSINESS PARTNER PLUSS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BUSINESS PARTNER PLUSS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12 096 487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1 165 999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971 804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4 331 372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70,1 %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NIPET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SAVI AS  –  14,6 %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Nådlandsbråtet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85 09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nina.pettersen@aktivapluss.no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987 770 384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