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8052a22f0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797a2d06a448a"/>
  </p:sldMasterIdLst>
  <p:sldIdLst>
    <p:sldId xmlns:r="http://schemas.openxmlformats.org/officeDocument/2006/relationships" id="256" r:id="R6c0ed4fc69c34a31"/>
    <p:sldId xmlns:r="http://schemas.openxmlformats.org/officeDocument/2006/relationships" id="257" r:id="Re1984195ec754653"/>
    <p:sldId xmlns:r="http://schemas.openxmlformats.org/officeDocument/2006/relationships" id="258" r:id="R49685a45fa134002"/>
    <p:sldId xmlns:r="http://schemas.openxmlformats.org/officeDocument/2006/relationships" id="259" r:id="R44c247adf8094c8b"/>
    <p:sldId xmlns:r="http://schemas.openxmlformats.org/officeDocument/2006/relationships" id="260" r:id="R5c44f12441bb4b41"/>
    <p:sldId xmlns:r="http://schemas.openxmlformats.org/officeDocument/2006/relationships" id="261" r:id="R17e88cd4e1c04267"/>
    <p:sldId xmlns:r="http://schemas.openxmlformats.org/officeDocument/2006/relationships" id="262" r:id="Rbb1ee61f2425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797a2d06a448a" /><Relationship Type="http://schemas.openxmlformats.org/officeDocument/2006/relationships/slide" Target="/ppt/slides/slide1.xml" Id="R6c0ed4fc69c34a31" /><Relationship Type="http://schemas.openxmlformats.org/officeDocument/2006/relationships/slide" Target="/ppt/slides/slide2.xml" Id="Re1984195ec754653" /><Relationship Type="http://schemas.openxmlformats.org/officeDocument/2006/relationships/slide" Target="/ppt/slides/slide3.xml" Id="R49685a45fa134002" /><Relationship Type="http://schemas.openxmlformats.org/officeDocument/2006/relationships/slide" Target="/ppt/slides/slide4.xml" Id="R44c247adf8094c8b" /><Relationship Type="http://schemas.openxmlformats.org/officeDocument/2006/relationships/slide" Target="/ppt/slides/slide5.xml" Id="R5c44f12441bb4b41" /><Relationship Type="http://schemas.openxmlformats.org/officeDocument/2006/relationships/slide" Target="/ppt/slides/slide6.xml" Id="R17e88cd4e1c04267" /><Relationship Type="http://schemas.openxmlformats.org/officeDocument/2006/relationships/slide" Target="/ppt/slides/slide7.xml" Id="Rbb1ee61f2425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2a95aa516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df89c6a1b407a" /><Relationship Type="http://schemas.openxmlformats.org/officeDocument/2006/relationships/theme" Target="/ppt/slideMasters/theme/theme1.xml" Id="R641c403f80a0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df89c6a1b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84df36152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f8e95982e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5ec278110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bf35dc31b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82f297d64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9a899ae1544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cd6fab09e46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536 382 331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−70 113 266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−62 997 473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91 874 118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431 298 252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