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85ee56ef6840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82f0700bf2454c"/>
  </p:sldMasterIdLst>
  <p:sldIdLst>
    <p:sldId xmlns:r="http://schemas.openxmlformats.org/officeDocument/2006/relationships" id="256" r:id="R53685ff5549641d8"/>
    <p:sldId xmlns:r="http://schemas.openxmlformats.org/officeDocument/2006/relationships" id="257" r:id="Rd4c21575a89f4dd2"/>
    <p:sldId xmlns:r="http://schemas.openxmlformats.org/officeDocument/2006/relationships" id="258" r:id="R4c237dbddcb64de4"/>
    <p:sldId xmlns:r="http://schemas.openxmlformats.org/officeDocument/2006/relationships" id="259" r:id="R7be9282cf17742dc"/>
    <p:sldId xmlns:r="http://schemas.openxmlformats.org/officeDocument/2006/relationships" id="260" r:id="R5c98da9031974697"/>
    <p:sldId xmlns:r="http://schemas.openxmlformats.org/officeDocument/2006/relationships" id="261" r:id="Rf921ca69847f4b75"/>
    <p:sldId xmlns:r="http://schemas.openxmlformats.org/officeDocument/2006/relationships" id="262" r:id="R4bd5d6138e5f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2f0700bf2454c" /><Relationship Type="http://schemas.openxmlformats.org/officeDocument/2006/relationships/slide" Target="/ppt/slides/slide1.xml" Id="R53685ff5549641d8" /><Relationship Type="http://schemas.openxmlformats.org/officeDocument/2006/relationships/slide" Target="/ppt/slides/slide2.xml" Id="Rd4c21575a89f4dd2" /><Relationship Type="http://schemas.openxmlformats.org/officeDocument/2006/relationships/slide" Target="/ppt/slides/slide3.xml" Id="R4c237dbddcb64de4" /><Relationship Type="http://schemas.openxmlformats.org/officeDocument/2006/relationships/slide" Target="/ppt/slides/slide4.xml" Id="R7be9282cf17742dc" /><Relationship Type="http://schemas.openxmlformats.org/officeDocument/2006/relationships/slide" Target="/ppt/slides/slide5.xml" Id="R5c98da9031974697" /><Relationship Type="http://schemas.openxmlformats.org/officeDocument/2006/relationships/slide" Target="/ppt/slides/slide6.xml" Id="Rf921ca69847f4b75" /><Relationship Type="http://schemas.openxmlformats.org/officeDocument/2006/relationships/slide" Target="/ppt/slides/slide7.xml" Id="R4bd5d6138e5f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947d4c7a324d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001b328cf4333" /><Relationship Type="http://schemas.openxmlformats.org/officeDocument/2006/relationships/theme" Target="/ppt/slideMasters/theme/theme1.xml" Id="R82c47860d5e540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001b328cf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82a603012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f881cd861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4504af1c641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eb9a33c31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7e95a9b7c43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d0626fab24b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e05e88a70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7 778 027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−14 595 680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31 526 311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396 009 214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467 292 080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EIRIK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