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2c33dcce55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5d796a061149c4"/>
  </p:sldMasterIdLst>
  <p:sldIdLst>
    <p:sldId xmlns:r="http://schemas.openxmlformats.org/officeDocument/2006/relationships" id="256" r:id="R4642f49e33334556"/>
    <p:sldId xmlns:r="http://schemas.openxmlformats.org/officeDocument/2006/relationships" id="257" r:id="Rc86ee29ae69445dc"/>
    <p:sldId xmlns:r="http://schemas.openxmlformats.org/officeDocument/2006/relationships" id="258" r:id="R6ac8a806ec824809"/>
    <p:sldId xmlns:r="http://schemas.openxmlformats.org/officeDocument/2006/relationships" id="259" r:id="Rac6f7c3b039e4a8f"/>
    <p:sldId xmlns:r="http://schemas.openxmlformats.org/officeDocument/2006/relationships" id="260" r:id="R6742c36601ea4504"/>
    <p:sldId xmlns:r="http://schemas.openxmlformats.org/officeDocument/2006/relationships" id="261" r:id="R095823d761e7438a"/>
    <p:sldId xmlns:r="http://schemas.openxmlformats.org/officeDocument/2006/relationships" id="262" r:id="R6412576b561846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d796a061149c4" /><Relationship Type="http://schemas.openxmlformats.org/officeDocument/2006/relationships/slide" Target="/ppt/slides/slide1.xml" Id="R4642f49e33334556" /><Relationship Type="http://schemas.openxmlformats.org/officeDocument/2006/relationships/slide" Target="/ppt/slides/slide2.xml" Id="Rc86ee29ae69445dc" /><Relationship Type="http://schemas.openxmlformats.org/officeDocument/2006/relationships/slide" Target="/ppt/slides/slide3.xml" Id="R6ac8a806ec824809" /><Relationship Type="http://schemas.openxmlformats.org/officeDocument/2006/relationships/slide" Target="/ppt/slides/slide4.xml" Id="Rac6f7c3b039e4a8f" /><Relationship Type="http://schemas.openxmlformats.org/officeDocument/2006/relationships/slide" Target="/ppt/slides/slide5.xml" Id="R6742c36601ea4504" /><Relationship Type="http://schemas.openxmlformats.org/officeDocument/2006/relationships/slide" Target="/ppt/slides/slide6.xml" Id="R095823d761e7438a" /><Relationship Type="http://schemas.openxmlformats.org/officeDocument/2006/relationships/slide" Target="/ppt/slides/slide7.xml" Id="R6412576b561846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80b574326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26ff9ab8f4db2" /><Relationship Type="http://schemas.openxmlformats.org/officeDocument/2006/relationships/theme" Target="/ppt/slideMasters/theme/theme1.xml" Id="R9aa1eede6819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626ff9ab8f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61d7db6e549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dd199b90c4c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7a8bf5a3b49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95827eb2f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fa69bed97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82c184b6848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b85549052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UNIQUM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3 817 718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28 133 246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28 256 075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GISVOLD JOHANNESSEN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RATHE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GISVOLD SANDBERG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GISVOLD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MOURSUND GISVOLD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987 689 250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