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81d8e6a4f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0802d1ea04b9c"/>
  </p:sldMasterIdLst>
  <p:sldIdLst>
    <p:sldId xmlns:r="http://schemas.openxmlformats.org/officeDocument/2006/relationships" id="256" r:id="Rce539d21bc334a4e"/>
    <p:sldId xmlns:r="http://schemas.openxmlformats.org/officeDocument/2006/relationships" id="257" r:id="Rd9e720241c18486c"/>
    <p:sldId xmlns:r="http://schemas.openxmlformats.org/officeDocument/2006/relationships" id="258" r:id="R8860a418318340f0"/>
    <p:sldId xmlns:r="http://schemas.openxmlformats.org/officeDocument/2006/relationships" id="259" r:id="Rb644657aae024ab9"/>
    <p:sldId xmlns:r="http://schemas.openxmlformats.org/officeDocument/2006/relationships" id="260" r:id="Rb3620f2ea9504f9a"/>
    <p:sldId xmlns:r="http://schemas.openxmlformats.org/officeDocument/2006/relationships" id="261" r:id="Ra4b12bbe284d49ec"/>
    <p:sldId xmlns:r="http://schemas.openxmlformats.org/officeDocument/2006/relationships" id="262" r:id="R5a564c71c69a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0802d1ea04b9c" /><Relationship Type="http://schemas.openxmlformats.org/officeDocument/2006/relationships/slide" Target="/ppt/slides/slide1.xml" Id="Rce539d21bc334a4e" /><Relationship Type="http://schemas.openxmlformats.org/officeDocument/2006/relationships/slide" Target="/ppt/slides/slide2.xml" Id="Rd9e720241c18486c" /><Relationship Type="http://schemas.openxmlformats.org/officeDocument/2006/relationships/slide" Target="/ppt/slides/slide3.xml" Id="R8860a418318340f0" /><Relationship Type="http://schemas.openxmlformats.org/officeDocument/2006/relationships/slide" Target="/ppt/slides/slide4.xml" Id="Rb644657aae024ab9" /><Relationship Type="http://schemas.openxmlformats.org/officeDocument/2006/relationships/slide" Target="/ppt/slides/slide5.xml" Id="Rb3620f2ea9504f9a" /><Relationship Type="http://schemas.openxmlformats.org/officeDocument/2006/relationships/slide" Target="/ppt/slides/slide6.xml" Id="Ra4b12bbe284d49ec" /><Relationship Type="http://schemas.openxmlformats.org/officeDocument/2006/relationships/slide" Target="/ppt/slides/slide7.xml" Id="R5a564c71c69a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bde9888e4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1eb62eae430c" /><Relationship Type="http://schemas.openxmlformats.org/officeDocument/2006/relationships/theme" Target="/ppt/slideMasters/theme/theme1.xml" Id="R279c342059a4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21eb62eae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e08625c2d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6e897a96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ad3a627d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5ad22ad1c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b66751510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a6deea1d7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c5eabf37c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