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eb0f9a212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60c1a418d4213"/>
  </p:sldMasterIdLst>
  <p:sldIdLst>
    <p:sldId xmlns:r="http://schemas.openxmlformats.org/officeDocument/2006/relationships" id="256" r:id="R2c66b09fdc2547cc"/>
    <p:sldId xmlns:r="http://schemas.openxmlformats.org/officeDocument/2006/relationships" id="257" r:id="R18a74c96785f4a39"/>
    <p:sldId xmlns:r="http://schemas.openxmlformats.org/officeDocument/2006/relationships" id="258" r:id="Rc91f24e5ae1b4317"/>
    <p:sldId xmlns:r="http://schemas.openxmlformats.org/officeDocument/2006/relationships" id="259" r:id="R8bdafce53b0e4282"/>
    <p:sldId xmlns:r="http://schemas.openxmlformats.org/officeDocument/2006/relationships" id="260" r:id="Rc94b6b0c12bd4866"/>
    <p:sldId xmlns:r="http://schemas.openxmlformats.org/officeDocument/2006/relationships" id="261" r:id="Ra3507d56d40e469b"/>
    <p:sldId xmlns:r="http://schemas.openxmlformats.org/officeDocument/2006/relationships" id="262" r:id="Rd21a6b6a8e52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60c1a418d4213" /><Relationship Type="http://schemas.openxmlformats.org/officeDocument/2006/relationships/slide" Target="/ppt/slides/slide1.xml" Id="R2c66b09fdc2547cc" /><Relationship Type="http://schemas.openxmlformats.org/officeDocument/2006/relationships/slide" Target="/ppt/slides/slide2.xml" Id="R18a74c96785f4a39" /><Relationship Type="http://schemas.openxmlformats.org/officeDocument/2006/relationships/slide" Target="/ppt/slides/slide3.xml" Id="Rc91f24e5ae1b4317" /><Relationship Type="http://schemas.openxmlformats.org/officeDocument/2006/relationships/slide" Target="/ppt/slides/slide4.xml" Id="R8bdafce53b0e4282" /><Relationship Type="http://schemas.openxmlformats.org/officeDocument/2006/relationships/slide" Target="/ppt/slides/slide5.xml" Id="Rc94b6b0c12bd4866" /><Relationship Type="http://schemas.openxmlformats.org/officeDocument/2006/relationships/slide" Target="/ppt/slides/slide6.xml" Id="Ra3507d56d40e469b" /><Relationship Type="http://schemas.openxmlformats.org/officeDocument/2006/relationships/slide" Target="/ppt/slides/slide7.xml" Id="Rd21a6b6a8e52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d7b2ee953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2c0fae639420e" /><Relationship Type="http://schemas.openxmlformats.org/officeDocument/2006/relationships/theme" Target="/ppt/slideMasters/theme/theme1.xml" Id="R6fbe9734c3e7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2c0fae639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9ffcfbf8b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2ca39f19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9a16ab848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11ab36f0a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0fc70c6d0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648547d2d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5eeae4b84d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