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086dad647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cdda9133f4c5d"/>
  </p:sldMasterIdLst>
  <p:sldIdLst>
    <p:sldId xmlns:r="http://schemas.openxmlformats.org/officeDocument/2006/relationships" id="256" r:id="Ra894649ea79347fc"/>
    <p:sldId xmlns:r="http://schemas.openxmlformats.org/officeDocument/2006/relationships" id="257" r:id="R6ba2d77c4a6d4190"/>
    <p:sldId xmlns:r="http://schemas.openxmlformats.org/officeDocument/2006/relationships" id="258" r:id="R15243e6c3cb1428e"/>
    <p:sldId xmlns:r="http://schemas.openxmlformats.org/officeDocument/2006/relationships" id="259" r:id="R1794c8b0f2644a8c"/>
    <p:sldId xmlns:r="http://schemas.openxmlformats.org/officeDocument/2006/relationships" id="260" r:id="Rf8d6d944cffd46c5"/>
    <p:sldId xmlns:r="http://schemas.openxmlformats.org/officeDocument/2006/relationships" id="261" r:id="Rff702d215fde4d48"/>
    <p:sldId xmlns:r="http://schemas.openxmlformats.org/officeDocument/2006/relationships" id="262" r:id="Ra2dd0368ba6846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cdda9133f4c5d" /><Relationship Type="http://schemas.openxmlformats.org/officeDocument/2006/relationships/slide" Target="/ppt/slides/slide1.xml" Id="Ra894649ea79347fc" /><Relationship Type="http://schemas.openxmlformats.org/officeDocument/2006/relationships/slide" Target="/ppt/slides/slide2.xml" Id="R6ba2d77c4a6d4190" /><Relationship Type="http://schemas.openxmlformats.org/officeDocument/2006/relationships/slide" Target="/ppt/slides/slide3.xml" Id="R15243e6c3cb1428e" /><Relationship Type="http://schemas.openxmlformats.org/officeDocument/2006/relationships/slide" Target="/ppt/slides/slide4.xml" Id="R1794c8b0f2644a8c" /><Relationship Type="http://schemas.openxmlformats.org/officeDocument/2006/relationships/slide" Target="/ppt/slides/slide5.xml" Id="Rf8d6d944cffd46c5" /><Relationship Type="http://schemas.openxmlformats.org/officeDocument/2006/relationships/slide" Target="/ppt/slides/slide6.xml" Id="Rff702d215fde4d48" /><Relationship Type="http://schemas.openxmlformats.org/officeDocument/2006/relationships/slide" Target="/ppt/slides/slide7.xml" Id="Ra2dd0368ba6846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1bbebfef7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29d6ab9d0471f" /><Relationship Type="http://schemas.openxmlformats.org/officeDocument/2006/relationships/theme" Target="/ppt/slideMasters/theme/theme1.xml" Id="R0c6291103cce4a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429d6ab9d047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1e33c73e045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a2a25f27040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90a558e80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8c84067d44f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1b60cc3b0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3e4ee2b1c4a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b98227381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REGNSKAPSKONTOR AS ble etablert [år] og holder til i Helleland.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5 211 974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TORARI INVEST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TKE AS  –  29,3 %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GULL OG GRØNNE SKOGER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 AS  –  14,5 %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4376 Helleland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post@lundregnskap.no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www.lundregnskap.no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987 656 190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 REGNSKAPSKONTOR AS</a:t>
            </a:r>
          </a:p>
        </p:txBody>
      </p:sp>
    </p:spTree>
  </p:cSld>
  <p:clrMapOvr>
    <a:masterClrMapping xmlns:a="http://schemas.openxmlformats.org/drawingml/2006/main"/>
  </p:clrMapOvr>
</p:sld>
</file>