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0d78b9f224f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e0f895b14465e"/>
  </p:sldMasterIdLst>
  <p:sldIdLst>
    <p:sldId xmlns:r="http://schemas.openxmlformats.org/officeDocument/2006/relationships" id="256" r:id="Rac70978091024fe0"/>
    <p:sldId xmlns:r="http://schemas.openxmlformats.org/officeDocument/2006/relationships" id="257" r:id="R60929fe5368040b1"/>
    <p:sldId xmlns:r="http://schemas.openxmlformats.org/officeDocument/2006/relationships" id="258" r:id="R9e0dab8cb48e47f4"/>
    <p:sldId xmlns:r="http://schemas.openxmlformats.org/officeDocument/2006/relationships" id="259" r:id="R48511616b12c47d2"/>
    <p:sldId xmlns:r="http://schemas.openxmlformats.org/officeDocument/2006/relationships" id="260" r:id="Rbf374350b3c944af"/>
    <p:sldId xmlns:r="http://schemas.openxmlformats.org/officeDocument/2006/relationships" id="261" r:id="R0380edee414f4668"/>
    <p:sldId xmlns:r="http://schemas.openxmlformats.org/officeDocument/2006/relationships" id="262" r:id="R11e9c3466e85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e0f895b14465e" /><Relationship Type="http://schemas.openxmlformats.org/officeDocument/2006/relationships/slide" Target="/ppt/slides/slide1.xml" Id="Rac70978091024fe0" /><Relationship Type="http://schemas.openxmlformats.org/officeDocument/2006/relationships/slide" Target="/ppt/slides/slide2.xml" Id="R60929fe5368040b1" /><Relationship Type="http://schemas.openxmlformats.org/officeDocument/2006/relationships/slide" Target="/ppt/slides/slide3.xml" Id="R9e0dab8cb48e47f4" /><Relationship Type="http://schemas.openxmlformats.org/officeDocument/2006/relationships/slide" Target="/ppt/slides/slide4.xml" Id="R48511616b12c47d2" /><Relationship Type="http://schemas.openxmlformats.org/officeDocument/2006/relationships/slide" Target="/ppt/slides/slide5.xml" Id="Rbf374350b3c944af" /><Relationship Type="http://schemas.openxmlformats.org/officeDocument/2006/relationships/slide" Target="/ppt/slides/slide6.xml" Id="R0380edee414f4668" /><Relationship Type="http://schemas.openxmlformats.org/officeDocument/2006/relationships/slide" Target="/ppt/slides/slide7.xml" Id="R11e9c3466e85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cc6b44e1a49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60fd5a9b049cc" /><Relationship Type="http://schemas.openxmlformats.org/officeDocument/2006/relationships/theme" Target="/ppt/slideMasters/theme/theme1.xml" Id="R740cff824045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60fd5a9b0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75a4161e2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2cc50d43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e5c11c1ed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70976317d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2bbbaa2a4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294782b6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d5a2bccad44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