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641c73be7241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dab23c7add4134"/>
  </p:sldMasterIdLst>
  <p:sldIdLst>
    <p:sldId xmlns:r="http://schemas.openxmlformats.org/officeDocument/2006/relationships" id="256" r:id="R86c1b62c54fc4b3c"/>
    <p:sldId xmlns:r="http://schemas.openxmlformats.org/officeDocument/2006/relationships" id="257" r:id="Rfa2872341c394406"/>
    <p:sldId xmlns:r="http://schemas.openxmlformats.org/officeDocument/2006/relationships" id="258" r:id="R7970d9b9526d4853"/>
    <p:sldId xmlns:r="http://schemas.openxmlformats.org/officeDocument/2006/relationships" id="259" r:id="R8096fc35b6db4782"/>
    <p:sldId xmlns:r="http://schemas.openxmlformats.org/officeDocument/2006/relationships" id="260" r:id="R9627824bac9244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dab23c7add4134" /><Relationship Type="http://schemas.openxmlformats.org/officeDocument/2006/relationships/slide" Target="/ppt/slides/slide1.xml" Id="R86c1b62c54fc4b3c" /><Relationship Type="http://schemas.openxmlformats.org/officeDocument/2006/relationships/slide" Target="/ppt/slides/slide2.xml" Id="Rfa2872341c394406" /><Relationship Type="http://schemas.openxmlformats.org/officeDocument/2006/relationships/slide" Target="/ppt/slides/slide3.xml" Id="R7970d9b9526d4853" /><Relationship Type="http://schemas.openxmlformats.org/officeDocument/2006/relationships/slide" Target="/ppt/slides/slide4.xml" Id="R8096fc35b6db4782" /><Relationship Type="http://schemas.openxmlformats.org/officeDocument/2006/relationships/slide" Target="/ppt/slides/slide5.xml" Id="R9627824bac9244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d216c1fbff43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8b2fbac9ec4a26" /><Relationship Type="http://schemas.openxmlformats.org/officeDocument/2006/relationships/theme" Target="/ppt/slideMasters/theme/theme1.xml" Id="R8bf8d9246d1443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8b2fbac9ec4a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739340f9c944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f0e3dd2ec41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4de2fbf4749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b5a7380cf40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8b4ba366945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DOMSTEIN ENGHAV FERSKFISK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DOMSTEIN ENGHAV FERSKFISK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987 640 413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