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cecf97f70d4f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73588380d64b61"/>
  </p:sldMasterIdLst>
  <p:sldIdLst>
    <p:sldId xmlns:r="http://schemas.openxmlformats.org/officeDocument/2006/relationships" id="256" r:id="R4cfafd8b69194cb5"/>
    <p:sldId xmlns:r="http://schemas.openxmlformats.org/officeDocument/2006/relationships" id="257" r:id="Redfb027235ef41a1"/>
    <p:sldId xmlns:r="http://schemas.openxmlformats.org/officeDocument/2006/relationships" id="258" r:id="Rf03cc8a802204160"/>
    <p:sldId xmlns:r="http://schemas.openxmlformats.org/officeDocument/2006/relationships" id="259" r:id="R492ef9da2443448a"/>
    <p:sldId xmlns:r="http://schemas.openxmlformats.org/officeDocument/2006/relationships" id="260" r:id="R2cf8dae1776b428c"/>
    <p:sldId xmlns:r="http://schemas.openxmlformats.org/officeDocument/2006/relationships" id="261" r:id="Rc2d58ed36dcd4df1"/>
    <p:sldId xmlns:r="http://schemas.openxmlformats.org/officeDocument/2006/relationships" id="262" r:id="R720d32e0c45045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3588380d64b61" /><Relationship Type="http://schemas.openxmlformats.org/officeDocument/2006/relationships/slide" Target="/ppt/slides/slide1.xml" Id="R4cfafd8b69194cb5" /><Relationship Type="http://schemas.openxmlformats.org/officeDocument/2006/relationships/slide" Target="/ppt/slides/slide2.xml" Id="Redfb027235ef41a1" /><Relationship Type="http://schemas.openxmlformats.org/officeDocument/2006/relationships/slide" Target="/ppt/slides/slide3.xml" Id="Rf03cc8a802204160" /><Relationship Type="http://schemas.openxmlformats.org/officeDocument/2006/relationships/slide" Target="/ppt/slides/slide4.xml" Id="R492ef9da2443448a" /><Relationship Type="http://schemas.openxmlformats.org/officeDocument/2006/relationships/slide" Target="/ppt/slides/slide5.xml" Id="R2cf8dae1776b428c" /><Relationship Type="http://schemas.openxmlformats.org/officeDocument/2006/relationships/slide" Target="/ppt/slides/slide6.xml" Id="Rc2d58ed36dcd4df1" /><Relationship Type="http://schemas.openxmlformats.org/officeDocument/2006/relationships/slide" Target="/ppt/slides/slide7.xml" Id="R720d32e0c45045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c967ba31145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fe2f1e2384b28" /><Relationship Type="http://schemas.openxmlformats.org/officeDocument/2006/relationships/theme" Target="/ppt/slideMasters/theme/theme1.xml" Id="Ra7764639441446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cfe2f1e2384b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011f116c145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1deddf24540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0f4dd01b841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ebe1a42904b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91e01144f42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ab6ef23584e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d7b5078654a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INVEST AS ble etablert [år] og holder til i Våler I Østfold.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3 160 437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5 904 486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6 904 486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HELGEDAGSRUD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1592 Våler I Østfold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ah@aktiva-revisjon.no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