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93bf1bd1674b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a54ebef4dd4848"/>
  </p:sldMasterIdLst>
  <p:sldIdLst>
    <p:sldId xmlns:r="http://schemas.openxmlformats.org/officeDocument/2006/relationships" id="256" r:id="Re6e19504680e4a29"/>
    <p:sldId xmlns:r="http://schemas.openxmlformats.org/officeDocument/2006/relationships" id="257" r:id="R2225d1084ea0402f"/>
    <p:sldId xmlns:r="http://schemas.openxmlformats.org/officeDocument/2006/relationships" id="258" r:id="R9435170e0ce64d99"/>
    <p:sldId xmlns:r="http://schemas.openxmlformats.org/officeDocument/2006/relationships" id="259" r:id="R8eb8395e87bf4908"/>
    <p:sldId xmlns:r="http://schemas.openxmlformats.org/officeDocument/2006/relationships" id="260" r:id="R1285621c1b03446b"/>
    <p:sldId xmlns:r="http://schemas.openxmlformats.org/officeDocument/2006/relationships" id="261" r:id="R9c56a977423c48e0"/>
    <p:sldId xmlns:r="http://schemas.openxmlformats.org/officeDocument/2006/relationships" id="262" r:id="Re605cfec49e642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a54ebef4dd4848" /><Relationship Type="http://schemas.openxmlformats.org/officeDocument/2006/relationships/slide" Target="/ppt/slides/slide1.xml" Id="Re6e19504680e4a29" /><Relationship Type="http://schemas.openxmlformats.org/officeDocument/2006/relationships/slide" Target="/ppt/slides/slide2.xml" Id="R2225d1084ea0402f" /><Relationship Type="http://schemas.openxmlformats.org/officeDocument/2006/relationships/slide" Target="/ppt/slides/slide3.xml" Id="R9435170e0ce64d99" /><Relationship Type="http://schemas.openxmlformats.org/officeDocument/2006/relationships/slide" Target="/ppt/slides/slide4.xml" Id="R8eb8395e87bf4908" /><Relationship Type="http://schemas.openxmlformats.org/officeDocument/2006/relationships/slide" Target="/ppt/slides/slide5.xml" Id="R1285621c1b03446b" /><Relationship Type="http://schemas.openxmlformats.org/officeDocument/2006/relationships/slide" Target="/ppt/slides/slide6.xml" Id="R9c56a977423c48e0" /><Relationship Type="http://schemas.openxmlformats.org/officeDocument/2006/relationships/slide" Target="/ppt/slides/slide7.xml" Id="Re605cfec49e642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f4c5e37b8a4e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5ed8b38fc4be4" /><Relationship Type="http://schemas.openxmlformats.org/officeDocument/2006/relationships/theme" Target="/ppt/slideMasters/theme/theme1.xml" Id="R49fd50b6e42443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55ed8b38fc4b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2feb5e4ec4f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2b2ff98bf43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17096ac254c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b4741d6ac44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2172c57164a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4683ae2234c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33fbba5cd4e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REVISJON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14 564 261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3 301 003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2 630 284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1 130 284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5 822 231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51 55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ah@aktiva-revisjon.no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987 634 618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