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d5e066267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dfa232e6fb4dfb"/>
  </p:sldMasterIdLst>
  <p:sldIdLst>
    <p:sldId xmlns:r="http://schemas.openxmlformats.org/officeDocument/2006/relationships" id="256" r:id="R6f79e9f9100f4a82"/>
    <p:sldId xmlns:r="http://schemas.openxmlformats.org/officeDocument/2006/relationships" id="257" r:id="R57844db008084dc0"/>
    <p:sldId xmlns:r="http://schemas.openxmlformats.org/officeDocument/2006/relationships" id="258" r:id="R9f074e2550094b09"/>
    <p:sldId xmlns:r="http://schemas.openxmlformats.org/officeDocument/2006/relationships" id="259" r:id="R91c5c5be9b4d4344"/>
    <p:sldId xmlns:r="http://schemas.openxmlformats.org/officeDocument/2006/relationships" id="260" r:id="R98be2ca0650c40ac"/>
    <p:sldId xmlns:r="http://schemas.openxmlformats.org/officeDocument/2006/relationships" id="261" r:id="R2c9ac0ff5d05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fa232e6fb4dfb" /><Relationship Type="http://schemas.openxmlformats.org/officeDocument/2006/relationships/slide" Target="/ppt/slides/slide1.xml" Id="R6f79e9f9100f4a82" /><Relationship Type="http://schemas.openxmlformats.org/officeDocument/2006/relationships/slide" Target="/ppt/slides/slide2.xml" Id="R57844db008084dc0" /><Relationship Type="http://schemas.openxmlformats.org/officeDocument/2006/relationships/slide" Target="/ppt/slides/slide3.xml" Id="R9f074e2550094b09" /><Relationship Type="http://schemas.openxmlformats.org/officeDocument/2006/relationships/slide" Target="/ppt/slides/slide4.xml" Id="R91c5c5be9b4d4344" /><Relationship Type="http://schemas.openxmlformats.org/officeDocument/2006/relationships/slide" Target="/ppt/slides/slide5.xml" Id="R98be2ca0650c40ac" /><Relationship Type="http://schemas.openxmlformats.org/officeDocument/2006/relationships/slide" Target="/ppt/slides/slide6.xml" Id="R2c9ac0ff5d05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994d3716b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2f087f5ae433a" /><Relationship Type="http://schemas.openxmlformats.org/officeDocument/2006/relationships/theme" Target="/ppt/slideMasters/theme/theme1.xml" Id="R3742cca7842043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b2f087f5ae43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cb74b272a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34d11aadb4d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542172ece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6ea644eaa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c5fc9992e49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eb1c5a1774e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51 55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ah@aktiva-revisjon.no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987 634 618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