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4ec2e1d6824c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2d5d4dd68a441e"/>
  </p:sldMasterIdLst>
  <p:sldIdLst>
    <p:sldId xmlns:r="http://schemas.openxmlformats.org/officeDocument/2006/relationships" id="256" r:id="Rb03e6e2f059e48bd"/>
    <p:sldId xmlns:r="http://schemas.openxmlformats.org/officeDocument/2006/relationships" id="257" r:id="R1e4027778742487b"/>
    <p:sldId xmlns:r="http://schemas.openxmlformats.org/officeDocument/2006/relationships" id="258" r:id="R0cfa59f2eef14486"/>
    <p:sldId xmlns:r="http://schemas.openxmlformats.org/officeDocument/2006/relationships" id="259" r:id="Rb4061318c68c4bd0"/>
    <p:sldId xmlns:r="http://schemas.openxmlformats.org/officeDocument/2006/relationships" id="260" r:id="R1e3120002d93447b"/>
    <p:sldId xmlns:r="http://schemas.openxmlformats.org/officeDocument/2006/relationships" id="261" r:id="Rd1c7c2240c6b40d9"/>
    <p:sldId xmlns:r="http://schemas.openxmlformats.org/officeDocument/2006/relationships" id="262" r:id="Rc27a8c47a35c45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2d5d4dd68a441e" /><Relationship Type="http://schemas.openxmlformats.org/officeDocument/2006/relationships/slide" Target="/ppt/slides/slide1.xml" Id="Rb03e6e2f059e48bd" /><Relationship Type="http://schemas.openxmlformats.org/officeDocument/2006/relationships/slide" Target="/ppt/slides/slide2.xml" Id="R1e4027778742487b" /><Relationship Type="http://schemas.openxmlformats.org/officeDocument/2006/relationships/slide" Target="/ppt/slides/slide3.xml" Id="R0cfa59f2eef14486" /><Relationship Type="http://schemas.openxmlformats.org/officeDocument/2006/relationships/slide" Target="/ppt/slides/slide4.xml" Id="Rb4061318c68c4bd0" /><Relationship Type="http://schemas.openxmlformats.org/officeDocument/2006/relationships/slide" Target="/ppt/slides/slide5.xml" Id="R1e3120002d93447b" /><Relationship Type="http://schemas.openxmlformats.org/officeDocument/2006/relationships/slide" Target="/ppt/slides/slide6.xml" Id="Rd1c7c2240c6b40d9" /><Relationship Type="http://schemas.openxmlformats.org/officeDocument/2006/relationships/slide" Target="/ppt/slides/slide7.xml" Id="Rc27a8c47a35c45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819dabcfe940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189fc9403044be" /><Relationship Type="http://schemas.openxmlformats.org/officeDocument/2006/relationships/theme" Target="/ppt/slideMasters/theme/theme1.xml" Id="R959c8adf5ca84d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189fc9403044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bc13d6407448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ea8e050ca04b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ff0b13f50743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ccbdd75a4e4e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3b263e53da4c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6f63c0a7c246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002da7c86d47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PREMIO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PREMIO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PREMIO AS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PREMIO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PREMIO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PREMIO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1 563 515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256 947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171 825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607 179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1 385 165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PREMIO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 IVAR OPDAL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PREMIO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vei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8517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987 628 065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PREMIO AS</a:t>
            </a:r>
          </a:p>
        </p:txBody>
      </p:sp>
    </p:spTree>
  </p:cSld>
  <p:clrMapOvr>
    <a:masterClrMapping xmlns:a="http://schemas.openxmlformats.org/drawingml/2006/main"/>
  </p:clrMapOvr>
</p:sld>
</file>