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e36dd0f3e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74c7a48ba436b"/>
  </p:sldMasterIdLst>
  <p:sldIdLst>
    <p:sldId xmlns:r="http://schemas.openxmlformats.org/officeDocument/2006/relationships" id="256" r:id="R8a57e5f43113488e"/>
    <p:sldId xmlns:r="http://schemas.openxmlformats.org/officeDocument/2006/relationships" id="257" r:id="Rcdfdeb986ff443ad"/>
    <p:sldId xmlns:r="http://schemas.openxmlformats.org/officeDocument/2006/relationships" id="258" r:id="R7960f093583f4a6d"/>
    <p:sldId xmlns:r="http://schemas.openxmlformats.org/officeDocument/2006/relationships" id="259" r:id="Reba9f9e21de14f66"/>
    <p:sldId xmlns:r="http://schemas.openxmlformats.org/officeDocument/2006/relationships" id="260" r:id="R74f2fbcd85cb4ae6"/>
    <p:sldId xmlns:r="http://schemas.openxmlformats.org/officeDocument/2006/relationships" id="261" r:id="Rd118d59d31454f3c"/>
    <p:sldId xmlns:r="http://schemas.openxmlformats.org/officeDocument/2006/relationships" id="262" r:id="R4e4997ef309a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74c7a48ba436b" /><Relationship Type="http://schemas.openxmlformats.org/officeDocument/2006/relationships/slide" Target="/ppt/slides/slide1.xml" Id="R8a57e5f43113488e" /><Relationship Type="http://schemas.openxmlformats.org/officeDocument/2006/relationships/slide" Target="/ppt/slides/slide2.xml" Id="Rcdfdeb986ff443ad" /><Relationship Type="http://schemas.openxmlformats.org/officeDocument/2006/relationships/slide" Target="/ppt/slides/slide3.xml" Id="R7960f093583f4a6d" /><Relationship Type="http://schemas.openxmlformats.org/officeDocument/2006/relationships/slide" Target="/ppt/slides/slide4.xml" Id="Reba9f9e21de14f66" /><Relationship Type="http://schemas.openxmlformats.org/officeDocument/2006/relationships/slide" Target="/ppt/slides/slide5.xml" Id="R74f2fbcd85cb4ae6" /><Relationship Type="http://schemas.openxmlformats.org/officeDocument/2006/relationships/slide" Target="/ppt/slides/slide6.xml" Id="Rd118d59d31454f3c" /><Relationship Type="http://schemas.openxmlformats.org/officeDocument/2006/relationships/slide" Target="/ppt/slides/slide7.xml" Id="R4e4997ef309a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b77cabf4a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cb423efb47d5" /><Relationship Type="http://schemas.openxmlformats.org/officeDocument/2006/relationships/theme" Target="/ppt/slideMasters/theme/theme1.xml" Id="R9328f21598d7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ecb423efb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c6d3baa1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6f674d263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3cd5a968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2e6f4ae7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16cddcc7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a72525909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59e05448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