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dac8aa075a4a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eb5790c52547fb"/>
  </p:sldMasterIdLst>
  <p:sldIdLst>
    <p:sldId xmlns:r="http://schemas.openxmlformats.org/officeDocument/2006/relationships" id="256" r:id="R98ecc06e3cba4a34"/>
    <p:sldId xmlns:r="http://schemas.openxmlformats.org/officeDocument/2006/relationships" id="257" r:id="R56d3e0594d3a476c"/>
    <p:sldId xmlns:r="http://schemas.openxmlformats.org/officeDocument/2006/relationships" id="258" r:id="R159f9156be3346a6"/>
    <p:sldId xmlns:r="http://schemas.openxmlformats.org/officeDocument/2006/relationships" id="259" r:id="Re5839876d55f4532"/>
    <p:sldId xmlns:r="http://schemas.openxmlformats.org/officeDocument/2006/relationships" id="260" r:id="R8541a18091a741f6"/>
    <p:sldId xmlns:r="http://schemas.openxmlformats.org/officeDocument/2006/relationships" id="261" r:id="Re30dc4eadbcf4cb6"/>
    <p:sldId xmlns:r="http://schemas.openxmlformats.org/officeDocument/2006/relationships" id="262" r:id="R4a07bed2df8941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b5790c52547fb" /><Relationship Type="http://schemas.openxmlformats.org/officeDocument/2006/relationships/slide" Target="/ppt/slides/slide1.xml" Id="R98ecc06e3cba4a34" /><Relationship Type="http://schemas.openxmlformats.org/officeDocument/2006/relationships/slide" Target="/ppt/slides/slide2.xml" Id="R56d3e0594d3a476c" /><Relationship Type="http://schemas.openxmlformats.org/officeDocument/2006/relationships/slide" Target="/ppt/slides/slide3.xml" Id="R159f9156be3346a6" /><Relationship Type="http://schemas.openxmlformats.org/officeDocument/2006/relationships/slide" Target="/ppt/slides/slide4.xml" Id="Re5839876d55f4532" /><Relationship Type="http://schemas.openxmlformats.org/officeDocument/2006/relationships/slide" Target="/ppt/slides/slide5.xml" Id="R8541a18091a741f6" /><Relationship Type="http://schemas.openxmlformats.org/officeDocument/2006/relationships/slide" Target="/ppt/slides/slide6.xml" Id="Re30dc4eadbcf4cb6" /><Relationship Type="http://schemas.openxmlformats.org/officeDocument/2006/relationships/slide" Target="/ppt/slides/slide7.xml" Id="R4a07bed2df8941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52948f14d41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48ed8aa954ac7" /><Relationship Type="http://schemas.openxmlformats.org/officeDocument/2006/relationships/theme" Target="/ppt/slideMasters/theme/theme1.xml" Id="Rf70e759063734b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48ed8aa954a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bb9cf0f8d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2c0661c0d44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828ea497c4c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4408ddbbe46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5197106e842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e9dc09ffa4b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f3cc92827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12 849 065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18 467 154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ARNE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