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3f5aaf11043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b336c0dfd4ca1"/>
  </p:sldMasterIdLst>
  <p:sldIdLst>
    <p:sldId xmlns:r="http://schemas.openxmlformats.org/officeDocument/2006/relationships" id="256" r:id="Raa2c266154164353"/>
    <p:sldId xmlns:r="http://schemas.openxmlformats.org/officeDocument/2006/relationships" id="257" r:id="Rc4af1c9a309e430c"/>
    <p:sldId xmlns:r="http://schemas.openxmlformats.org/officeDocument/2006/relationships" id="258" r:id="R0946f99a22114635"/>
    <p:sldId xmlns:r="http://schemas.openxmlformats.org/officeDocument/2006/relationships" id="259" r:id="R152737feaad94e0e"/>
    <p:sldId xmlns:r="http://schemas.openxmlformats.org/officeDocument/2006/relationships" id="260" r:id="R09dd67bb46c942d1"/>
    <p:sldId xmlns:r="http://schemas.openxmlformats.org/officeDocument/2006/relationships" id="261" r:id="Rc2b577de1b9e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b336c0dfd4ca1" /><Relationship Type="http://schemas.openxmlformats.org/officeDocument/2006/relationships/slide" Target="/ppt/slides/slide1.xml" Id="Raa2c266154164353" /><Relationship Type="http://schemas.openxmlformats.org/officeDocument/2006/relationships/slide" Target="/ppt/slides/slide2.xml" Id="Rc4af1c9a309e430c" /><Relationship Type="http://schemas.openxmlformats.org/officeDocument/2006/relationships/slide" Target="/ppt/slides/slide3.xml" Id="R0946f99a22114635" /><Relationship Type="http://schemas.openxmlformats.org/officeDocument/2006/relationships/slide" Target="/ppt/slides/slide4.xml" Id="R152737feaad94e0e" /><Relationship Type="http://schemas.openxmlformats.org/officeDocument/2006/relationships/slide" Target="/ppt/slides/slide5.xml" Id="R09dd67bb46c942d1" /><Relationship Type="http://schemas.openxmlformats.org/officeDocument/2006/relationships/slide" Target="/ppt/slides/slide6.xml" Id="Rc2b577de1b9e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9cd4dc0f4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44cb01761488a" /><Relationship Type="http://schemas.openxmlformats.org/officeDocument/2006/relationships/theme" Target="/ppt/slideMasters/theme/theme1.xml" Id="R64895248009c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44cb01761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2a71c5d49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26a264aeb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441be291d4b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a20b10257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4e0451e1f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8875b22ab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