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8265c7b86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4a8f6d3544bc9"/>
  </p:sldMasterIdLst>
  <p:sldIdLst>
    <p:sldId xmlns:r="http://schemas.openxmlformats.org/officeDocument/2006/relationships" id="256" r:id="Rf0d03635021941cb"/>
    <p:sldId xmlns:r="http://schemas.openxmlformats.org/officeDocument/2006/relationships" id="257" r:id="Rb7e1cb21f7924f17"/>
    <p:sldId xmlns:r="http://schemas.openxmlformats.org/officeDocument/2006/relationships" id="258" r:id="R1daf40c305904b71"/>
    <p:sldId xmlns:r="http://schemas.openxmlformats.org/officeDocument/2006/relationships" id="259" r:id="R1d7e1573197f4a5b"/>
    <p:sldId xmlns:r="http://schemas.openxmlformats.org/officeDocument/2006/relationships" id="260" r:id="R0c61bc48c11f452d"/>
    <p:sldId xmlns:r="http://schemas.openxmlformats.org/officeDocument/2006/relationships" id="261" r:id="R7d1233393aae4125"/>
    <p:sldId xmlns:r="http://schemas.openxmlformats.org/officeDocument/2006/relationships" id="262" r:id="R8eaad17c6d79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4a8f6d3544bc9" /><Relationship Type="http://schemas.openxmlformats.org/officeDocument/2006/relationships/slide" Target="/ppt/slides/slide1.xml" Id="Rf0d03635021941cb" /><Relationship Type="http://schemas.openxmlformats.org/officeDocument/2006/relationships/slide" Target="/ppt/slides/slide2.xml" Id="Rb7e1cb21f7924f17" /><Relationship Type="http://schemas.openxmlformats.org/officeDocument/2006/relationships/slide" Target="/ppt/slides/slide3.xml" Id="R1daf40c305904b71" /><Relationship Type="http://schemas.openxmlformats.org/officeDocument/2006/relationships/slide" Target="/ppt/slides/slide4.xml" Id="R1d7e1573197f4a5b" /><Relationship Type="http://schemas.openxmlformats.org/officeDocument/2006/relationships/slide" Target="/ppt/slides/slide5.xml" Id="R0c61bc48c11f452d" /><Relationship Type="http://schemas.openxmlformats.org/officeDocument/2006/relationships/slide" Target="/ppt/slides/slide6.xml" Id="R7d1233393aae4125" /><Relationship Type="http://schemas.openxmlformats.org/officeDocument/2006/relationships/slide" Target="/ppt/slides/slide7.xml" Id="R8eaad17c6d79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413e1bc9d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c88042c994b12" /><Relationship Type="http://schemas.openxmlformats.org/officeDocument/2006/relationships/theme" Target="/ppt/slideMasters/theme/theme1.xml" Id="Rf2292f39c3e7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4c88042c99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8a6a84fd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b4a1cd36e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872afd3fe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2b5a9fe97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70d8815c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da12b743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62e276669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