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c7425dfd7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c596c30dc4706"/>
  </p:sldMasterIdLst>
  <p:sldIdLst>
    <p:sldId xmlns:r="http://schemas.openxmlformats.org/officeDocument/2006/relationships" id="256" r:id="R4b7e91aa44f6478b"/>
    <p:sldId xmlns:r="http://schemas.openxmlformats.org/officeDocument/2006/relationships" id="257" r:id="R1ad6444a9ac44707"/>
    <p:sldId xmlns:r="http://schemas.openxmlformats.org/officeDocument/2006/relationships" id="258" r:id="R9c56a0a8ab7845c2"/>
    <p:sldId xmlns:r="http://schemas.openxmlformats.org/officeDocument/2006/relationships" id="259" r:id="R058855159ed74df3"/>
    <p:sldId xmlns:r="http://schemas.openxmlformats.org/officeDocument/2006/relationships" id="260" r:id="Ra4c779aef9ad4540"/>
    <p:sldId xmlns:r="http://schemas.openxmlformats.org/officeDocument/2006/relationships" id="261" r:id="Rdb809a6dca0f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c596c30dc4706" /><Relationship Type="http://schemas.openxmlformats.org/officeDocument/2006/relationships/slide" Target="/ppt/slides/slide1.xml" Id="R4b7e91aa44f6478b" /><Relationship Type="http://schemas.openxmlformats.org/officeDocument/2006/relationships/slide" Target="/ppt/slides/slide2.xml" Id="R1ad6444a9ac44707" /><Relationship Type="http://schemas.openxmlformats.org/officeDocument/2006/relationships/slide" Target="/ppt/slides/slide3.xml" Id="R9c56a0a8ab7845c2" /><Relationship Type="http://schemas.openxmlformats.org/officeDocument/2006/relationships/slide" Target="/ppt/slides/slide4.xml" Id="R058855159ed74df3" /><Relationship Type="http://schemas.openxmlformats.org/officeDocument/2006/relationships/slide" Target="/ppt/slides/slide5.xml" Id="Ra4c779aef9ad4540" /><Relationship Type="http://schemas.openxmlformats.org/officeDocument/2006/relationships/slide" Target="/ppt/slides/slide6.xml" Id="Rdb809a6dca0f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c8dac6d70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1e38c831d4269" /><Relationship Type="http://schemas.openxmlformats.org/officeDocument/2006/relationships/theme" Target="/ppt/slideMasters/theme/theme1.xml" Id="R2dd264013b25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1e38c831d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d19cc3367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74100cad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30a5508c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dec21a56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1fb05caf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f33e5383c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