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1f718f865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6048d1c18642ea"/>
  </p:sldMasterIdLst>
  <p:sldIdLst>
    <p:sldId xmlns:r="http://schemas.openxmlformats.org/officeDocument/2006/relationships" id="256" r:id="R2f533f7737cd4adf"/>
    <p:sldId xmlns:r="http://schemas.openxmlformats.org/officeDocument/2006/relationships" id="257" r:id="R99f9fe003f254e74"/>
    <p:sldId xmlns:r="http://schemas.openxmlformats.org/officeDocument/2006/relationships" id="258" r:id="R5eff6c3bdfce432e"/>
    <p:sldId xmlns:r="http://schemas.openxmlformats.org/officeDocument/2006/relationships" id="259" r:id="R2baa2d36402d4381"/>
    <p:sldId xmlns:r="http://schemas.openxmlformats.org/officeDocument/2006/relationships" id="260" r:id="R4973916188cf483e"/>
    <p:sldId xmlns:r="http://schemas.openxmlformats.org/officeDocument/2006/relationships" id="261" r:id="R551e2734fd1a4059"/>
    <p:sldId xmlns:r="http://schemas.openxmlformats.org/officeDocument/2006/relationships" id="262" r:id="R108ee3bd9200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048d1c18642ea" /><Relationship Type="http://schemas.openxmlformats.org/officeDocument/2006/relationships/slide" Target="/ppt/slides/slide1.xml" Id="R2f533f7737cd4adf" /><Relationship Type="http://schemas.openxmlformats.org/officeDocument/2006/relationships/slide" Target="/ppt/slides/slide2.xml" Id="R99f9fe003f254e74" /><Relationship Type="http://schemas.openxmlformats.org/officeDocument/2006/relationships/slide" Target="/ppt/slides/slide3.xml" Id="R5eff6c3bdfce432e" /><Relationship Type="http://schemas.openxmlformats.org/officeDocument/2006/relationships/slide" Target="/ppt/slides/slide4.xml" Id="R2baa2d36402d4381" /><Relationship Type="http://schemas.openxmlformats.org/officeDocument/2006/relationships/slide" Target="/ppt/slides/slide5.xml" Id="R4973916188cf483e" /><Relationship Type="http://schemas.openxmlformats.org/officeDocument/2006/relationships/slide" Target="/ppt/slides/slide6.xml" Id="R551e2734fd1a4059" /><Relationship Type="http://schemas.openxmlformats.org/officeDocument/2006/relationships/slide" Target="/ppt/slides/slide7.xml" Id="R108ee3bd9200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2e935182b4b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3773653114541" /><Relationship Type="http://schemas.openxmlformats.org/officeDocument/2006/relationships/theme" Target="/ppt/slideMasters/theme/theme1.xml" Id="Rc6d0531ee52747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37736531145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f5150524144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74e00e68e47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c05deb38e47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6edfc5f8542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430b9cda24c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352689508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ffeeb225549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REVISORHUSET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29 288 788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2 118 223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4 734 545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12 540 072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HOLDING AS  –  99,7 %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HOLDING AS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JOHDI AS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MAGNAR KILLINGMO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HOLDING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MAGNAR KILLINGMO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Schwensens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20 31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killingmo@revisorhuset.no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987 610 859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REVISORHUSET AS</a:t>
            </a:r>
          </a:p>
        </p:txBody>
      </p:sp>
    </p:spTree>
  </p:cSld>
  <p:clrMapOvr>
    <a:masterClrMapping xmlns:a="http://schemas.openxmlformats.org/drawingml/2006/main"/>
  </p:clrMapOvr>
</p:sld>
</file>