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aa6327574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b3448853d4d23"/>
  </p:sldMasterIdLst>
  <p:sldIdLst>
    <p:sldId xmlns:r="http://schemas.openxmlformats.org/officeDocument/2006/relationships" id="256" r:id="Re116c346cd9a4238"/>
    <p:sldId xmlns:r="http://schemas.openxmlformats.org/officeDocument/2006/relationships" id="257" r:id="R7a53b8589033416b"/>
    <p:sldId xmlns:r="http://schemas.openxmlformats.org/officeDocument/2006/relationships" id="258" r:id="R3d7f8a380eab42a5"/>
    <p:sldId xmlns:r="http://schemas.openxmlformats.org/officeDocument/2006/relationships" id="259" r:id="R5654a5e844f9497d"/>
    <p:sldId xmlns:r="http://schemas.openxmlformats.org/officeDocument/2006/relationships" id="260" r:id="R1261a14f1c894aed"/>
    <p:sldId xmlns:r="http://schemas.openxmlformats.org/officeDocument/2006/relationships" id="261" r:id="R0aaffae5f8474d27"/>
    <p:sldId xmlns:r="http://schemas.openxmlformats.org/officeDocument/2006/relationships" id="262" r:id="R17afa4fdd3b3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b3448853d4d23" /><Relationship Type="http://schemas.openxmlformats.org/officeDocument/2006/relationships/slide" Target="/ppt/slides/slide1.xml" Id="Re116c346cd9a4238" /><Relationship Type="http://schemas.openxmlformats.org/officeDocument/2006/relationships/slide" Target="/ppt/slides/slide2.xml" Id="R7a53b8589033416b" /><Relationship Type="http://schemas.openxmlformats.org/officeDocument/2006/relationships/slide" Target="/ppt/slides/slide3.xml" Id="R3d7f8a380eab42a5" /><Relationship Type="http://schemas.openxmlformats.org/officeDocument/2006/relationships/slide" Target="/ppt/slides/slide4.xml" Id="R5654a5e844f9497d" /><Relationship Type="http://schemas.openxmlformats.org/officeDocument/2006/relationships/slide" Target="/ppt/slides/slide5.xml" Id="R1261a14f1c894aed" /><Relationship Type="http://schemas.openxmlformats.org/officeDocument/2006/relationships/slide" Target="/ppt/slides/slide6.xml" Id="R0aaffae5f8474d27" /><Relationship Type="http://schemas.openxmlformats.org/officeDocument/2006/relationships/slide" Target="/ppt/slides/slide7.xml" Id="R17afa4fdd3b3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6c3f7feb3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449a759f4d95" /><Relationship Type="http://schemas.openxmlformats.org/officeDocument/2006/relationships/theme" Target="/ppt/slideMasters/theme/theme1.xml" Id="Rc7a29134d270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3449a759f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872defeb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22d34e5e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913d4d04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b18f82df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b877e37ef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7bccdcd5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6516ac40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