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3f9260464d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2b697dfbd48b5"/>
  </p:sldMasterIdLst>
  <p:sldIdLst>
    <p:sldId xmlns:r="http://schemas.openxmlformats.org/officeDocument/2006/relationships" id="256" r:id="R4a6a29d1b8ca4b37"/>
    <p:sldId xmlns:r="http://schemas.openxmlformats.org/officeDocument/2006/relationships" id="257" r:id="R163605779c67402c"/>
    <p:sldId xmlns:r="http://schemas.openxmlformats.org/officeDocument/2006/relationships" id="258" r:id="Re0aa01ad07484a53"/>
    <p:sldId xmlns:r="http://schemas.openxmlformats.org/officeDocument/2006/relationships" id="259" r:id="R671ce6971caa4e5d"/>
    <p:sldId xmlns:r="http://schemas.openxmlformats.org/officeDocument/2006/relationships" id="260" r:id="R6eb1a21afa9e4e83"/>
    <p:sldId xmlns:r="http://schemas.openxmlformats.org/officeDocument/2006/relationships" id="261" r:id="R9d66374d621947a1"/>
    <p:sldId xmlns:r="http://schemas.openxmlformats.org/officeDocument/2006/relationships" id="262" r:id="Rfb830a7e92c24c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2b697dfbd48b5" /><Relationship Type="http://schemas.openxmlformats.org/officeDocument/2006/relationships/slide" Target="/ppt/slides/slide1.xml" Id="R4a6a29d1b8ca4b37" /><Relationship Type="http://schemas.openxmlformats.org/officeDocument/2006/relationships/slide" Target="/ppt/slides/slide2.xml" Id="R163605779c67402c" /><Relationship Type="http://schemas.openxmlformats.org/officeDocument/2006/relationships/slide" Target="/ppt/slides/slide3.xml" Id="Re0aa01ad07484a53" /><Relationship Type="http://schemas.openxmlformats.org/officeDocument/2006/relationships/slide" Target="/ppt/slides/slide4.xml" Id="R671ce6971caa4e5d" /><Relationship Type="http://schemas.openxmlformats.org/officeDocument/2006/relationships/slide" Target="/ppt/slides/slide5.xml" Id="R6eb1a21afa9e4e83" /><Relationship Type="http://schemas.openxmlformats.org/officeDocument/2006/relationships/slide" Target="/ppt/slides/slide6.xml" Id="R9d66374d621947a1" /><Relationship Type="http://schemas.openxmlformats.org/officeDocument/2006/relationships/slide" Target="/ppt/slides/slide7.xml" Id="Rfb830a7e92c24c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208cc044f44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0504dc395402e" /><Relationship Type="http://schemas.openxmlformats.org/officeDocument/2006/relationships/theme" Target="/ppt/slideMasters/theme/theme1.xml" Id="R8bd1055a83534a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b0504dc395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c575d28604b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88c162174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f8f3d20bf4a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686702faa48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247913d9045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8a9150ed543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a5e4cbd454b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AMEDIA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199 215 916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193 325 075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188 749 154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1 046 384 101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2 136 561 677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987 604 638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