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4a7f069b1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df94376714952"/>
  </p:sldMasterIdLst>
  <p:sldIdLst>
    <p:sldId xmlns:r="http://schemas.openxmlformats.org/officeDocument/2006/relationships" id="256" r:id="R93d9dfa12a434651"/>
    <p:sldId xmlns:r="http://schemas.openxmlformats.org/officeDocument/2006/relationships" id="257" r:id="Rddc654ac428a446e"/>
    <p:sldId xmlns:r="http://schemas.openxmlformats.org/officeDocument/2006/relationships" id="258" r:id="Ra908e3d7cfa94512"/>
    <p:sldId xmlns:r="http://schemas.openxmlformats.org/officeDocument/2006/relationships" id="259" r:id="R1d9c2998dbaf4856"/>
    <p:sldId xmlns:r="http://schemas.openxmlformats.org/officeDocument/2006/relationships" id="260" r:id="Rf5158f811cbe45fc"/>
    <p:sldId xmlns:r="http://schemas.openxmlformats.org/officeDocument/2006/relationships" id="261" r:id="R00d15509ba1b4cec"/>
    <p:sldId xmlns:r="http://schemas.openxmlformats.org/officeDocument/2006/relationships" id="262" r:id="R42036cfc929c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df94376714952" /><Relationship Type="http://schemas.openxmlformats.org/officeDocument/2006/relationships/slide" Target="/ppt/slides/slide1.xml" Id="R93d9dfa12a434651" /><Relationship Type="http://schemas.openxmlformats.org/officeDocument/2006/relationships/slide" Target="/ppt/slides/slide2.xml" Id="Rddc654ac428a446e" /><Relationship Type="http://schemas.openxmlformats.org/officeDocument/2006/relationships/slide" Target="/ppt/slides/slide3.xml" Id="Ra908e3d7cfa94512" /><Relationship Type="http://schemas.openxmlformats.org/officeDocument/2006/relationships/slide" Target="/ppt/slides/slide4.xml" Id="R1d9c2998dbaf4856" /><Relationship Type="http://schemas.openxmlformats.org/officeDocument/2006/relationships/slide" Target="/ppt/slides/slide5.xml" Id="Rf5158f811cbe45fc" /><Relationship Type="http://schemas.openxmlformats.org/officeDocument/2006/relationships/slide" Target="/ppt/slides/slide6.xml" Id="R00d15509ba1b4cec" /><Relationship Type="http://schemas.openxmlformats.org/officeDocument/2006/relationships/slide" Target="/ppt/slides/slide7.xml" Id="R42036cfc929c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3ba1b556a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da13c2d24c76" /><Relationship Type="http://schemas.openxmlformats.org/officeDocument/2006/relationships/theme" Target="/ppt/slideMasters/theme/theme1.xml" Id="R240cd8c2ee6e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7da13c2d24c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2f3713f7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8bf01d9fd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80de5b07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9220e6faa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50a68e1c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0c6d80243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654c169f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