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5150bfb92b40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e9fee0cbb24b67"/>
  </p:sldMasterIdLst>
  <p:sldIdLst>
    <p:sldId xmlns:r="http://schemas.openxmlformats.org/officeDocument/2006/relationships" id="256" r:id="Rb3f4eb1e3a6b4f01"/>
    <p:sldId xmlns:r="http://schemas.openxmlformats.org/officeDocument/2006/relationships" id="257" r:id="Rc9c98c087faf4963"/>
    <p:sldId xmlns:r="http://schemas.openxmlformats.org/officeDocument/2006/relationships" id="258" r:id="R0e875dcad6ab4c06"/>
    <p:sldId xmlns:r="http://schemas.openxmlformats.org/officeDocument/2006/relationships" id="259" r:id="R5368373f294a4953"/>
    <p:sldId xmlns:r="http://schemas.openxmlformats.org/officeDocument/2006/relationships" id="260" r:id="R5d15379b8b704917"/>
    <p:sldId xmlns:r="http://schemas.openxmlformats.org/officeDocument/2006/relationships" id="261" r:id="R776edc0a80494d32"/>
    <p:sldId xmlns:r="http://schemas.openxmlformats.org/officeDocument/2006/relationships" id="262" r:id="Rf0fe13b9b56e41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9fee0cbb24b67" /><Relationship Type="http://schemas.openxmlformats.org/officeDocument/2006/relationships/slide" Target="/ppt/slides/slide1.xml" Id="Rb3f4eb1e3a6b4f01" /><Relationship Type="http://schemas.openxmlformats.org/officeDocument/2006/relationships/slide" Target="/ppt/slides/slide2.xml" Id="Rc9c98c087faf4963" /><Relationship Type="http://schemas.openxmlformats.org/officeDocument/2006/relationships/slide" Target="/ppt/slides/slide3.xml" Id="R0e875dcad6ab4c06" /><Relationship Type="http://schemas.openxmlformats.org/officeDocument/2006/relationships/slide" Target="/ppt/slides/slide4.xml" Id="R5368373f294a4953" /><Relationship Type="http://schemas.openxmlformats.org/officeDocument/2006/relationships/slide" Target="/ppt/slides/slide5.xml" Id="R5d15379b8b704917" /><Relationship Type="http://schemas.openxmlformats.org/officeDocument/2006/relationships/slide" Target="/ppt/slides/slide6.xml" Id="R776edc0a80494d32" /><Relationship Type="http://schemas.openxmlformats.org/officeDocument/2006/relationships/slide" Target="/ppt/slides/slide7.xml" Id="Rf0fe13b9b56e41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5f1a9a752f45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ed1b01232425e" /><Relationship Type="http://schemas.openxmlformats.org/officeDocument/2006/relationships/theme" Target="/ppt/slideMasters/theme/theme1.xml" Id="R86b4bdfc5de644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bed1b0123242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558d351934b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d9fa2f35a48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f60e03fd246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ecd40796b44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240d5e25c45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e8ee0f53249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0a01cc42b4e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REVISORKOLLEGIET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REVISORKOLLEGIET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72 940 822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11 805 494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20 474 738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5 000 608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47 761 621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BOIS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HEKI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RIISØEN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ROLIA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SAACO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SKOGBRYNET INVEST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Rybergs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27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post@revisorkollegiet.no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987 593 636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