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9caa3d366648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6cb5b264a34390"/>
  </p:sldMasterIdLst>
  <p:sldIdLst>
    <p:sldId xmlns:r="http://schemas.openxmlformats.org/officeDocument/2006/relationships" id="256" r:id="R1405cd96258248be"/>
    <p:sldId xmlns:r="http://schemas.openxmlformats.org/officeDocument/2006/relationships" id="257" r:id="Rd684021bc0b7406b"/>
    <p:sldId xmlns:r="http://schemas.openxmlformats.org/officeDocument/2006/relationships" id="258" r:id="R9959fc1166794841"/>
    <p:sldId xmlns:r="http://schemas.openxmlformats.org/officeDocument/2006/relationships" id="259" r:id="Rf9bc5bf7784241c2"/>
    <p:sldId xmlns:r="http://schemas.openxmlformats.org/officeDocument/2006/relationships" id="260" r:id="Rab04a3d54ebe4cae"/>
    <p:sldId xmlns:r="http://schemas.openxmlformats.org/officeDocument/2006/relationships" id="261" r:id="R8116f87d46284d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6cb5b264a34390" /><Relationship Type="http://schemas.openxmlformats.org/officeDocument/2006/relationships/slide" Target="/ppt/slides/slide1.xml" Id="R1405cd96258248be" /><Relationship Type="http://schemas.openxmlformats.org/officeDocument/2006/relationships/slide" Target="/ppt/slides/slide2.xml" Id="Rd684021bc0b7406b" /><Relationship Type="http://schemas.openxmlformats.org/officeDocument/2006/relationships/slide" Target="/ppt/slides/slide3.xml" Id="R9959fc1166794841" /><Relationship Type="http://schemas.openxmlformats.org/officeDocument/2006/relationships/slide" Target="/ppt/slides/slide4.xml" Id="Rf9bc5bf7784241c2" /><Relationship Type="http://schemas.openxmlformats.org/officeDocument/2006/relationships/slide" Target="/ppt/slides/slide5.xml" Id="Rab04a3d54ebe4cae" /><Relationship Type="http://schemas.openxmlformats.org/officeDocument/2006/relationships/slide" Target="/ppt/slides/slide6.xml" Id="R8116f87d46284d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0e04a9f2e42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c6de61eb146db" /><Relationship Type="http://schemas.openxmlformats.org/officeDocument/2006/relationships/theme" Target="/ppt/slideMasters/theme/theme1.xml" Id="R2662666b23de41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ac6de61eb146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a9f3ddc6f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a74c83d594f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bd105ef194c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16d91a00d47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b5cafc73142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e3cf5f75348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REVISORKOLLEGIET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REVISORKOLLEGIET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REVISORKOLLEGIET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REVISORKOLLEGIET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REVISORKOLLEGIET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REVISORKOLLEGIET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 Rybergs 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27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post@revisorkollegiet.no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987 593 636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REVISORKOLLEGIET AS</a:t>
            </a:r>
          </a:p>
        </p:txBody>
      </p:sp>
    </p:spTree>
  </p:cSld>
  <p:clrMapOvr>
    <a:masterClrMapping xmlns:a="http://schemas.openxmlformats.org/drawingml/2006/main"/>
  </p:clrMapOvr>
</p:sld>
</file>