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5c78a4fc4d4c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94c3a26cf24b13"/>
  </p:sldMasterIdLst>
  <p:sldIdLst>
    <p:sldId xmlns:r="http://schemas.openxmlformats.org/officeDocument/2006/relationships" id="256" r:id="R7ef4827c4c3b4ff3"/>
    <p:sldId xmlns:r="http://schemas.openxmlformats.org/officeDocument/2006/relationships" id="257" r:id="R8ae0b42f94b04856"/>
    <p:sldId xmlns:r="http://schemas.openxmlformats.org/officeDocument/2006/relationships" id="258" r:id="Rbede3438311c409b"/>
    <p:sldId xmlns:r="http://schemas.openxmlformats.org/officeDocument/2006/relationships" id="259" r:id="R451e020d4b5b45e8"/>
    <p:sldId xmlns:r="http://schemas.openxmlformats.org/officeDocument/2006/relationships" id="260" r:id="Ra2edb37ba2764126"/>
    <p:sldId xmlns:r="http://schemas.openxmlformats.org/officeDocument/2006/relationships" id="261" r:id="R5091d65fa6794de9"/>
    <p:sldId xmlns:r="http://schemas.openxmlformats.org/officeDocument/2006/relationships" id="262" r:id="R8a15832b57114e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4c3a26cf24b13" /><Relationship Type="http://schemas.openxmlformats.org/officeDocument/2006/relationships/slide" Target="/ppt/slides/slide1.xml" Id="R7ef4827c4c3b4ff3" /><Relationship Type="http://schemas.openxmlformats.org/officeDocument/2006/relationships/slide" Target="/ppt/slides/slide2.xml" Id="R8ae0b42f94b04856" /><Relationship Type="http://schemas.openxmlformats.org/officeDocument/2006/relationships/slide" Target="/ppt/slides/slide3.xml" Id="Rbede3438311c409b" /><Relationship Type="http://schemas.openxmlformats.org/officeDocument/2006/relationships/slide" Target="/ppt/slides/slide4.xml" Id="R451e020d4b5b45e8" /><Relationship Type="http://schemas.openxmlformats.org/officeDocument/2006/relationships/slide" Target="/ppt/slides/slide5.xml" Id="Ra2edb37ba2764126" /><Relationship Type="http://schemas.openxmlformats.org/officeDocument/2006/relationships/slide" Target="/ppt/slides/slide6.xml" Id="R5091d65fa6794de9" /><Relationship Type="http://schemas.openxmlformats.org/officeDocument/2006/relationships/slide" Target="/ppt/slides/slide7.xml" Id="R8a15832b57114e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1e129b79b4e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245a5712a4f77" /><Relationship Type="http://schemas.openxmlformats.org/officeDocument/2006/relationships/theme" Target="/ppt/slideMasters/theme/theme1.xml" Id="R26f1fd66e4f040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5245a5712a4f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a06f64c9844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8f5db098a46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fc2140ed840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54df5f03d43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41977f94d44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72fffb76341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72e5d4fd846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MTG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17 627 714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329 045 517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336 916 449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MARIANNE MANGSCHOU  –  77,8 %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MARIANNE MANGSCHOU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987 588 071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