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7d0a8d8c2a48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ce2851972b49af"/>
  </p:sldMasterIdLst>
  <p:sldIdLst>
    <p:sldId xmlns:r="http://schemas.openxmlformats.org/officeDocument/2006/relationships" id="256" r:id="R74a2153759da4e61"/>
    <p:sldId xmlns:r="http://schemas.openxmlformats.org/officeDocument/2006/relationships" id="257" r:id="R6225a18bfe624d43"/>
    <p:sldId xmlns:r="http://schemas.openxmlformats.org/officeDocument/2006/relationships" id="258" r:id="R62871d99565d4b73"/>
    <p:sldId xmlns:r="http://schemas.openxmlformats.org/officeDocument/2006/relationships" id="259" r:id="R0906511ec6b14c77"/>
    <p:sldId xmlns:r="http://schemas.openxmlformats.org/officeDocument/2006/relationships" id="260" r:id="R6284933b3faa48ce"/>
    <p:sldId xmlns:r="http://schemas.openxmlformats.org/officeDocument/2006/relationships" id="261" r:id="R055f05bc156f46e2"/>
    <p:sldId xmlns:r="http://schemas.openxmlformats.org/officeDocument/2006/relationships" id="262" r:id="Rae63bc58bc824a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ce2851972b49af" /><Relationship Type="http://schemas.openxmlformats.org/officeDocument/2006/relationships/slide" Target="/ppt/slides/slide1.xml" Id="R74a2153759da4e61" /><Relationship Type="http://schemas.openxmlformats.org/officeDocument/2006/relationships/slide" Target="/ppt/slides/slide2.xml" Id="R6225a18bfe624d43" /><Relationship Type="http://schemas.openxmlformats.org/officeDocument/2006/relationships/slide" Target="/ppt/slides/slide3.xml" Id="R62871d99565d4b73" /><Relationship Type="http://schemas.openxmlformats.org/officeDocument/2006/relationships/slide" Target="/ppt/slides/slide4.xml" Id="R0906511ec6b14c77" /><Relationship Type="http://schemas.openxmlformats.org/officeDocument/2006/relationships/slide" Target="/ppt/slides/slide5.xml" Id="R6284933b3faa48ce" /><Relationship Type="http://schemas.openxmlformats.org/officeDocument/2006/relationships/slide" Target="/ppt/slides/slide6.xml" Id="R055f05bc156f46e2" /><Relationship Type="http://schemas.openxmlformats.org/officeDocument/2006/relationships/slide" Target="/ppt/slides/slide7.xml" Id="Rae63bc58bc824a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c0c94a208e4c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0d7e051b24eca" /><Relationship Type="http://schemas.openxmlformats.org/officeDocument/2006/relationships/theme" Target="/ppt/slideMasters/theme/theme1.xml" Id="R3975f6d6f87b4b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50d7e051b24e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c70d55bb740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d242538f84c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1ede37c6140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7c065351144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ae385478649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03835df324d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51d5c785941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JATUMARK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JATUMARK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JATUMARK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JATUMARK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JATUMARK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JATUMARK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444 994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4 706 190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4 735 383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JATUMARK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HÆGELAND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JATUMARK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Brøvigkollen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987 561 378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JATUMARK AS</a:t>
            </a:r>
          </a:p>
        </p:txBody>
      </p:sp>
    </p:spTree>
  </p:cSld>
  <p:clrMapOvr>
    <a:masterClrMapping xmlns:a="http://schemas.openxmlformats.org/drawingml/2006/main"/>
  </p:clrMapOvr>
</p:sld>
</file>