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ae442c4634c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93ee9a06b4fc8"/>
  </p:sldMasterIdLst>
  <p:sldIdLst>
    <p:sldId xmlns:r="http://schemas.openxmlformats.org/officeDocument/2006/relationships" id="256" r:id="Ra5ac9c3ad5064d6a"/>
    <p:sldId xmlns:r="http://schemas.openxmlformats.org/officeDocument/2006/relationships" id="257" r:id="R458a3ff88bd349b7"/>
    <p:sldId xmlns:r="http://schemas.openxmlformats.org/officeDocument/2006/relationships" id="258" r:id="R2a67fbda970742c7"/>
    <p:sldId xmlns:r="http://schemas.openxmlformats.org/officeDocument/2006/relationships" id="259" r:id="R1806c52e3f7449ba"/>
    <p:sldId xmlns:r="http://schemas.openxmlformats.org/officeDocument/2006/relationships" id="260" r:id="R171a9217a7a44dad"/>
    <p:sldId xmlns:r="http://schemas.openxmlformats.org/officeDocument/2006/relationships" id="261" r:id="R660ea6cce18446bc"/>
    <p:sldId xmlns:r="http://schemas.openxmlformats.org/officeDocument/2006/relationships" id="262" r:id="R3cec9dfd0251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93ee9a06b4fc8" /><Relationship Type="http://schemas.openxmlformats.org/officeDocument/2006/relationships/slide" Target="/ppt/slides/slide1.xml" Id="Ra5ac9c3ad5064d6a" /><Relationship Type="http://schemas.openxmlformats.org/officeDocument/2006/relationships/slide" Target="/ppt/slides/slide2.xml" Id="R458a3ff88bd349b7" /><Relationship Type="http://schemas.openxmlformats.org/officeDocument/2006/relationships/slide" Target="/ppt/slides/slide3.xml" Id="R2a67fbda970742c7" /><Relationship Type="http://schemas.openxmlformats.org/officeDocument/2006/relationships/slide" Target="/ppt/slides/slide4.xml" Id="R1806c52e3f7449ba" /><Relationship Type="http://schemas.openxmlformats.org/officeDocument/2006/relationships/slide" Target="/ppt/slides/slide5.xml" Id="R171a9217a7a44dad" /><Relationship Type="http://schemas.openxmlformats.org/officeDocument/2006/relationships/slide" Target="/ppt/slides/slide6.xml" Id="R660ea6cce18446bc" /><Relationship Type="http://schemas.openxmlformats.org/officeDocument/2006/relationships/slide" Target="/ppt/slides/slide7.xml" Id="R3cec9dfd0251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09e1ed98d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c4431ca84d94" /><Relationship Type="http://schemas.openxmlformats.org/officeDocument/2006/relationships/theme" Target="/ppt/slideMasters/theme/theme1.xml" Id="R5e6e2be6d57f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5c4431ca84d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8bd8313af45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c5535d61d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c7e15a5cb4e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61cf8fd9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a08bcbc3e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a19484d4a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d345908cd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TOVSHUS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TOVSHUS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26 399 748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26 532 103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Holmenkollveien 23D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TOVSHUS INVEST AS</a:t>
            </a:r>
          </a:p>
        </p:txBody>
      </p:sp>
    </p:spTree>
  </p:cSld>
  <p:clrMapOvr>
    <a:masterClrMapping xmlns:a="http://schemas.openxmlformats.org/drawingml/2006/main"/>
  </p:clrMapOvr>
</p:sld>
</file>