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e6f49330eb49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7acd47ae134aa0"/>
  </p:sldMasterIdLst>
  <p:sldIdLst>
    <p:sldId xmlns:r="http://schemas.openxmlformats.org/officeDocument/2006/relationships" id="256" r:id="Rf0c92a5971fd4cd7"/>
    <p:sldId xmlns:r="http://schemas.openxmlformats.org/officeDocument/2006/relationships" id="257" r:id="Rb3067a57849d4fc2"/>
    <p:sldId xmlns:r="http://schemas.openxmlformats.org/officeDocument/2006/relationships" id="258" r:id="R655a939198464e74"/>
    <p:sldId xmlns:r="http://schemas.openxmlformats.org/officeDocument/2006/relationships" id="259" r:id="R13b16edaa5354cf1"/>
    <p:sldId xmlns:r="http://schemas.openxmlformats.org/officeDocument/2006/relationships" id="260" r:id="Rddb5832918f540ae"/>
    <p:sldId xmlns:r="http://schemas.openxmlformats.org/officeDocument/2006/relationships" id="261" r:id="Rd957400e070c463b"/>
    <p:sldId xmlns:r="http://schemas.openxmlformats.org/officeDocument/2006/relationships" id="262" r:id="Re3419c47d5aa41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7acd47ae134aa0" /><Relationship Type="http://schemas.openxmlformats.org/officeDocument/2006/relationships/slide" Target="/ppt/slides/slide1.xml" Id="Rf0c92a5971fd4cd7" /><Relationship Type="http://schemas.openxmlformats.org/officeDocument/2006/relationships/slide" Target="/ppt/slides/slide2.xml" Id="Rb3067a57849d4fc2" /><Relationship Type="http://schemas.openxmlformats.org/officeDocument/2006/relationships/slide" Target="/ppt/slides/slide3.xml" Id="R655a939198464e74" /><Relationship Type="http://schemas.openxmlformats.org/officeDocument/2006/relationships/slide" Target="/ppt/slides/slide4.xml" Id="R13b16edaa5354cf1" /><Relationship Type="http://schemas.openxmlformats.org/officeDocument/2006/relationships/slide" Target="/ppt/slides/slide5.xml" Id="Rddb5832918f540ae" /><Relationship Type="http://schemas.openxmlformats.org/officeDocument/2006/relationships/slide" Target="/ppt/slides/slide6.xml" Id="Rd957400e070c463b" /><Relationship Type="http://schemas.openxmlformats.org/officeDocument/2006/relationships/slide" Target="/ppt/slides/slide7.xml" Id="Re3419c47d5aa41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384a3ae2374b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12c46bcb34db1" /><Relationship Type="http://schemas.openxmlformats.org/officeDocument/2006/relationships/theme" Target="/ppt/slideMasters/theme/theme1.xml" Id="R30b18d3903da49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d12c46bcb34d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1a7fea54a42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773f718f04d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e1daf35ef4d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929d31d9149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ac0984da64e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12076567e4f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37aaaa67243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HELGØ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2 598 873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1 506 513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7 010 416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146 874 664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159 495 549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 ROALD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 HELGØ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 HELGØ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 ROALD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Breidablikkveien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987 552 514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INVESTERING AS</a:t>
            </a:r>
          </a:p>
        </p:txBody>
      </p:sp>
    </p:spTree>
  </p:cSld>
  <p:clrMapOvr>
    <a:masterClrMapping xmlns:a="http://schemas.openxmlformats.org/drawingml/2006/main"/>
  </p:clrMapOvr>
</p:sld>
</file>