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fc9d94605a249f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5b60763771a42d6"/>
  </p:sldMasterIdLst>
  <p:sldIdLst>
    <p:sldId xmlns:r="http://schemas.openxmlformats.org/officeDocument/2006/relationships" id="256" r:id="Rddc78d484fb14346"/>
    <p:sldId xmlns:r="http://schemas.openxmlformats.org/officeDocument/2006/relationships" id="257" r:id="R8f3a4a94a4a541bc"/>
    <p:sldId xmlns:r="http://schemas.openxmlformats.org/officeDocument/2006/relationships" id="258" r:id="Ra0ca04b1c5b04429"/>
    <p:sldId xmlns:r="http://schemas.openxmlformats.org/officeDocument/2006/relationships" id="259" r:id="R62acb6cf313240db"/>
    <p:sldId xmlns:r="http://schemas.openxmlformats.org/officeDocument/2006/relationships" id="260" r:id="R8cbfd7aa3ea84e50"/>
    <p:sldId xmlns:r="http://schemas.openxmlformats.org/officeDocument/2006/relationships" id="261" r:id="R8bd8899b9dd24d72"/>
    <p:sldId xmlns:r="http://schemas.openxmlformats.org/officeDocument/2006/relationships" id="262" r:id="Rd634875c16e7417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b60763771a42d6" /><Relationship Type="http://schemas.openxmlformats.org/officeDocument/2006/relationships/slide" Target="/ppt/slides/slide1.xml" Id="Rddc78d484fb14346" /><Relationship Type="http://schemas.openxmlformats.org/officeDocument/2006/relationships/slide" Target="/ppt/slides/slide2.xml" Id="R8f3a4a94a4a541bc" /><Relationship Type="http://schemas.openxmlformats.org/officeDocument/2006/relationships/slide" Target="/ppt/slides/slide3.xml" Id="Ra0ca04b1c5b04429" /><Relationship Type="http://schemas.openxmlformats.org/officeDocument/2006/relationships/slide" Target="/ppt/slides/slide4.xml" Id="R62acb6cf313240db" /><Relationship Type="http://schemas.openxmlformats.org/officeDocument/2006/relationships/slide" Target="/ppt/slides/slide5.xml" Id="R8cbfd7aa3ea84e50" /><Relationship Type="http://schemas.openxmlformats.org/officeDocument/2006/relationships/slide" Target="/ppt/slides/slide6.xml" Id="R8bd8899b9dd24d72" /><Relationship Type="http://schemas.openxmlformats.org/officeDocument/2006/relationships/slide" Target="/ppt/slides/slide7.xml" Id="Rd634875c16e7417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89171dcc848439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e4ab4c33bd4968" /><Relationship Type="http://schemas.openxmlformats.org/officeDocument/2006/relationships/theme" Target="/ppt/slideMasters/theme/theme1.xml" Id="Ra4b2cf47013f45a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be4ab4c33bd496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123475692e4de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51dad15830401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2c6162b030439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86ff41a23e479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d7856f9cc8458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6db3d703e1460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5ea726412c408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SS-INVEST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SS-INVEST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SS-INVEST AS ble etablert [år] og holder til i Kolvereid.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SS-INVEST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SS-INVEST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SS-INVEST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2 079 610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−3 383 370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−3 982 390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329 638 290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376 028 962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SS-INVEST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SELBØE INVEST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STAVSENG INVEST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SS-INVEST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Sandhalsvegen 88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7970 Kolvereid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987 547 006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SS-INVEST AS</a:t>
            </a:r>
          </a:p>
        </p:txBody>
      </p:sp>
    </p:spTree>
  </p:cSld>
  <p:clrMapOvr>
    <a:masterClrMapping xmlns:a="http://schemas.openxmlformats.org/drawingml/2006/main"/>
  </p:clrMapOvr>
</p:sld>
</file>