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ad934d6cde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372ace24f4951"/>
  </p:sldMasterIdLst>
  <p:sldIdLst>
    <p:sldId xmlns:r="http://schemas.openxmlformats.org/officeDocument/2006/relationships" id="256" r:id="Rd214caee49044450"/>
    <p:sldId xmlns:r="http://schemas.openxmlformats.org/officeDocument/2006/relationships" id="257" r:id="R867c19eca5be4c43"/>
    <p:sldId xmlns:r="http://schemas.openxmlformats.org/officeDocument/2006/relationships" id="258" r:id="Re65b16146c7b4ebe"/>
    <p:sldId xmlns:r="http://schemas.openxmlformats.org/officeDocument/2006/relationships" id="259" r:id="R2380d95039ae4c98"/>
    <p:sldId xmlns:r="http://schemas.openxmlformats.org/officeDocument/2006/relationships" id="260" r:id="Rb9e3194260b64920"/>
    <p:sldId xmlns:r="http://schemas.openxmlformats.org/officeDocument/2006/relationships" id="261" r:id="R426fad08a9ae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372ace24f4951" /><Relationship Type="http://schemas.openxmlformats.org/officeDocument/2006/relationships/slide" Target="/ppt/slides/slide1.xml" Id="Rd214caee49044450" /><Relationship Type="http://schemas.openxmlformats.org/officeDocument/2006/relationships/slide" Target="/ppt/slides/slide2.xml" Id="R867c19eca5be4c43" /><Relationship Type="http://schemas.openxmlformats.org/officeDocument/2006/relationships/slide" Target="/ppt/slides/slide3.xml" Id="Re65b16146c7b4ebe" /><Relationship Type="http://schemas.openxmlformats.org/officeDocument/2006/relationships/slide" Target="/ppt/slides/slide4.xml" Id="R2380d95039ae4c98" /><Relationship Type="http://schemas.openxmlformats.org/officeDocument/2006/relationships/slide" Target="/ppt/slides/slide5.xml" Id="Rb9e3194260b64920" /><Relationship Type="http://schemas.openxmlformats.org/officeDocument/2006/relationships/slide" Target="/ppt/slides/slide6.xml" Id="R426fad08a9ae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81fe8706ab43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805ed2234951" /><Relationship Type="http://schemas.openxmlformats.org/officeDocument/2006/relationships/theme" Target="/ppt/slideMasters/theme/theme1.xml" Id="R365cdc95d8914b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b4805ed22349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717d7a6fa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986b7801145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10407a93547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20bf990d9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eeff34eb1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d3a0da866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Sandhalsvegen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987 547 006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SS-INVEST AS</a:t>
            </a:r>
          </a:p>
        </p:txBody>
      </p:sp>
    </p:spTree>
  </p:cSld>
  <p:clrMapOvr>
    <a:masterClrMapping xmlns:a="http://schemas.openxmlformats.org/drawingml/2006/main"/>
  </p:clrMapOvr>
</p:sld>
</file>