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5bece3ceb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a0a40fa4b437c"/>
  </p:sldMasterIdLst>
  <p:sldIdLst>
    <p:sldId xmlns:r="http://schemas.openxmlformats.org/officeDocument/2006/relationships" id="256" r:id="Rc3bdcba5f7f54318"/>
    <p:sldId xmlns:r="http://schemas.openxmlformats.org/officeDocument/2006/relationships" id="257" r:id="Rd17ec73cfc944efe"/>
    <p:sldId xmlns:r="http://schemas.openxmlformats.org/officeDocument/2006/relationships" id="258" r:id="Rad494d0cc6154cd3"/>
    <p:sldId xmlns:r="http://schemas.openxmlformats.org/officeDocument/2006/relationships" id="259" r:id="R716e9ffabf794dc1"/>
    <p:sldId xmlns:r="http://schemas.openxmlformats.org/officeDocument/2006/relationships" id="260" r:id="R6c3125cc425b44f3"/>
    <p:sldId xmlns:r="http://schemas.openxmlformats.org/officeDocument/2006/relationships" id="261" r:id="R96f015f2c1a04a05"/>
    <p:sldId xmlns:r="http://schemas.openxmlformats.org/officeDocument/2006/relationships" id="262" r:id="R5f76f2322e40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a0a40fa4b437c" /><Relationship Type="http://schemas.openxmlformats.org/officeDocument/2006/relationships/slide" Target="/ppt/slides/slide1.xml" Id="Rc3bdcba5f7f54318" /><Relationship Type="http://schemas.openxmlformats.org/officeDocument/2006/relationships/slide" Target="/ppt/slides/slide2.xml" Id="Rd17ec73cfc944efe" /><Relationship Type="http://schemas.openxmlformats.org/officeDocument/2006/relationships/slide" Target="/ppt/slides/slide3.xml" Id="Rad494d0cc6154cd3" /><Relationship Type="http://schemas.openxmlformats.org/officeDocument/2006/relationships/slide" Target="/ppt/slides/slide4.xml" Id="R716e9ffabf794dc1" /><Relationship Type="http://schemas.openxmlformats.org/officeDocument/2006/relationships/slide" Target="/ppt/slides/slide5.xml" Id="R6c3125cc425b44f3" /><Relationship Type="http://schemas.openxmlformats.org/officeDocument/2006/relationships/slide" Target="/ppt/slides/slide6.xml" Id="R96f015f2c1a04a05" /><Relationship Type="http://schemas.openxmlformats.org/officeDocument/2006/relationships/slide" Target="/ppt/slides/slide7.xml" Id="R5f76f2322e40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39f1541224f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5ec48ac9457d" /><Relationship Type="http://schemas.openxmlformats.org/officeDocument/2006/relationships/theme" Target="/ppt/slideMasters/theme/theme1.xml" Id="Rd6d89843f874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15ec48ac9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6fe921a04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685497b5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f6259f87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b587dedcd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239cd9404e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e197e3eae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d6a3be78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ASTRID LÆRDAL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