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51f505449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6b618081b49da"/>
  </p:sldMasterIdLst>
  <p:sldIdLst>
    <p:sldId xmlns:r="http://schemas.openxmlformats.org/officeDocument/2006/relationships" id="256" r:id="R65f7fe43e3bb4cfb"/>
    <p:sldId xmlns:r="http://schemas.openxmlformats.org/officeDocument/2006/relationships" id="257" r:id="R3082cb1f25344c48"/>
    <p:sldId xmlns:r="http://schemas.openxmlformats.org/officeDocument/2006/relationships" id="258" r:id="Rb89d028083be4e6d"/>
    <p:sldId xmlns:r="http://schemas.openxmlformats.org/officeDocument/2006/relationships" id="259" r:id="R01b80f1f12a24ccd"/>
    <p:sldId xmlns:r="http://schemas.openxmlformats.org/officeDocument/2006/relationships" id="260" r:id="R0b2d9a81aae24a45"/>
    <p:sldId xmlns:r="http://schemas.openxmlformats.org/officeDocument/2006/relationships" id="261" r:id="R13f3f2cde937432d"/>
    <p:sldId xmlns:r="http://schemas.openxmlformats.org/officeDocument/2006/relationships" id="262" r:id="R02b0b3ba8ce54b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6b618081b49da" /><Relationship Type="http://schemas.openxmlformats.org/officeDocument/2006/relationships/slide" Target="/ppt/slides/slide1.xml" Id="R65f7fe43e3bb4cfb" /><Relationship Type="http://schemas.openxmlformats.org/officeDocument/2006/relationships/slide" Target="/ppt/slides/slide2.xml" Id="R3082cb1f25344c48" /><Relationship Type="http://schemas.openxmlformats.org/officeDocument/2006/relationships/slide" Target="/ppt/slides/slide3.xml" Id="Rb89d028083be4e6d" /><Relationship Type="http://schemas.openxmlformats.org/officeDocument/2006/relationships/slide" Target="/ppt/slides/slide4.xml" Id="R01b80f1f12a24ccd" /><Relationship Type="http://schemas.openxmlformats.org/officeDocument/2006/relationships/slide" Target="/ppt/slides/slide5.xml" Id="R0b2d9a81aae24a45" /><Relationship Type="http://schemas.openxmlformats.org/officeDocument/2006/relationships/slide" Target="/ppt/slides/slide6.xml" Id="R13f3f2cde937432d" /><Relationship Type="http://schemas.openxmlformats.org/officeDocument/2006/relationships/slide" Target="/ppt/slides/slide7.xml" Id="R02b0b3ba8ce54b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ca2c8e2841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1418f717c4862" /><Relationship Type="http://schemas.openxmlformats.org/officeDocument/2006/relationships/theme" Target="/ppt/slideMasters/theme/theme1.xml" Id="R48b6958b2799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1418f717c48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ba7c57c149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cbac06aa3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10f30c91549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1cd0cafb54d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9d2911c1e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107f1da3b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547ad9df6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TUNE REGNSKAPS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 REGNSKAPS CONSULT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11 786 990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7 906 202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GRØNNEVIK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 REGNSKAPS CONSULT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987 529 245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