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51ac61509048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0c044a794b54627"/>
  </p:sldMasterIdLst>
  <p:sldIdLst>
    <p:sldId xmlns:r="http://schemas.openxmlformats.org/officeDocument/2006/relationships" id="256" r:id="R9f3b2740777e45b9"/>
    <p:sldId xmlns:r="http://schemas.openxmlformats.org/officeDocument/2006/relationships" id="257" r:id="Rdf807ce238d74b97"/>
    <p:sldId xmlns:r="http://schemas.openxmlformats.org/officeDocument/2006/relationships" id="258" r:id="R8f2331a4d0a949f5"/>
    <p:sldId xmlns:r="http://schemas.openxmlformats.org/officeDocument/2006/relationships" id="259" r:id="Rfb1d286cf0234b2a"/>
    <p:sldId xmlns:r="http://schemas.openxmlformats.org/officeDocument/2006/relationships" id="260" r:id="Rd560f9c20039436a"/>
    <p:sldId xmlns:r="http://schemas.openxmlformats.org/officeDocument/2006/relationships" id="261" r:id="R2329183fe1b04b42"/>
    <p:sldId xmlns:r="http://schemas.openxmlformats.org/officeDocument/2006/relationships" id="262" r:id="R40eda7141a0040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c044a794b54627" /><Relationship Type="http://schemas.openxmlformats.org/officeDocument/2006/relationships/slide" Target="/ppt/slides/slide1.xml" Id="R9f3b2740777e45b9" /><Relationship Type="http://schemas.openxmlformats.org/officeDocument/2006/relationships/slide" Target="/ppt/slides/slide2.xml" Id="Rdf807ce238d74b97" /><Relationship Type="http://schemas.openxmlformats.org/officeDocument/2006/relationships/slide" Target="/ppt/slides/slide3.xml" Id="R8f2331a4d0a949f5" /><Relationship Type="http://schemas.openxmlformats.org/officeDocument/2006/relationships/slide" Target="/ppt/slides/slide4.xml" Id="Rfb1d286cf0234b2a" /><Relationship Type="http://schemas.openxmlformats.org/officeDocument/2006/relationships/slide" Target="/ppt/slides/slide5.xml" Id="Rd560f9c20039436a" /><Relationship Type="http://schemas.openxmlformats.org/officeDocument/2006/relationships/slide" Target="/ppt/slides/slide6.xml" Id="R2329183fe1b04b42" /><Relationship Type="http://schemas.openxmlformats.org/officeDocument/2006/relationships/slide" Target="/ppt/slides/slide7.xml" Id="R40eda7141a0040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f5646c3f204b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1b982ec5f4a89" /><Relationship Type="http://schemas.openxmlformats.org/officeDocument/2006/relationships/theme" Target="/ppt/slideMasters/theme/theme1.xml" Id="R0ac91afca87f44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c1b982ec5f4a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dcfad290349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8d285be08d46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53f7d4cf9847d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1490c58534c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454731434c45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b6e28118994f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20851014b4c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ÅMLI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ÅMLI REGNSKAP AS ble etablert [år] og holder til i Åmli.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5 086 872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321 545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253 130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943 790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2 155 163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MADELEINE STORMO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 TVEIT AARAK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LENA SKARPODDE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 ØI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SIV-ANNIE DALE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Engenes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4865 Åmli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08 13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987 469 846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ÅMLI REGNSKAP AS</a:t>
            </a:r>
          </a:p>
        </p:txBody>
      </p:sp>
    </p:spTree>
  </p:cSld>
  <p:clrMapOvr>
    <a:masterClrMapping xmlns:a="http://schemas.openxmlformats.org/drawingml/2006/main"/>
  </p:clrMapOvr>
</p:sld>
</file>