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096803667b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2deeabd3b1484b"/>
  </p:sldMasterIdLst>
  <p:sldIdLst>
    <p:sldId xmlns:r="http://schemas.openxmlformats.org/officeDocument/2006/relationships" id="256" r:id="Rd09093b8c6ba4657"/>
    <p:sldId xmlns:r="http://schemas.openxmlformats.org/officeDocument/2006/relationships" id="257" r:id="R471c637570d54aef"/>
    <p:sldId xmlns:r="http://schemas.openxmlformats.org/officeDocument/2006/relationships" id="258" r:id="R70a93119aabc47c2"/>
    <p:sldId xmlns:r="http://schemas.openxmlformats.org/officeDocument/2006/relationships" id="259" r:id="R0f93ba6538364c99"/>
    <p:sldId xmlns:r="http://schemas.openxmlformats.org/officeDocument/2006/relationships" id="260" r:id="R2397fe021ebd4a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deeabd3b1484b" /><Relationship Type="http://schemas.openxmlformats.org/officeDocument/2006/relationships/slide" Target="/ppt/slides/slide1.xml" Id="Rd09093b8c6ba4657" /><Relationship Type="http://schemas.openxmlformats.org/officeDocument/2006/relationships/slide" Target="/ppt/slides/slide2.xml" Id="R471c637570d54aef" /><Relationship Type="http://schemas.openxmlformats.org/officeDocument/2006/relationships/slide" Target="/ppt/slides/slide3.xml" Id="R70a93119aabc47c2" /><Relationship Type="http://schemas.openxmlformats.org/officeDocument/2006/relationships/slide" Target="/ppt/slides/slide4.xml" Id="R0f93ba6538364c99" /><Relationship Type="http://schemas.openxmlformats.org/officeDocument/2006/relationships/slide" Target="/ppt/slides/slide5.xml" Id="R2397fe021ebd4a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bf8f16344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bcf20e4ef4e7b" /><Relationship Type="http://schemas.openxmlformats.org/officeDocument/2006/relationships/theme" Target="/ppt/slideMasters/theme/theme1.xml" Id="Rf26420a76e094e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bcf20e4ef4e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40100af15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f0f8e8af84a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f2ae6f0e441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ed3707dc0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194c46166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SKJERSTAD OG MISVÆR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SKJERSTAD OG MISVÆR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SKJERSTAD OG MISVÆR SOKN ble etablert [år] og holder til i Misvær.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SKJERSTAD OG MISVÆR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SKJERSTAD OG MISVÆR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SKJERSTAD OG MISVÆR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Kulturveien 3576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8100 Misvær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skjerstadmisvar.menighet@kirken.no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kirken.no/skjerstad-misvar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987 428 651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SKJERSTAD OG MISVÆR SOKN</a:t>
            </a:r>
          </a:p>
        </p:txBody>
      </p:sp>
    </p:spTree>
  </p:cSld>
  <p:clrMapOvr>
    <a:masterClrMapping xmlns:a="http://schemas.openxmlformats.org/drawingml/2006/main"/>
  </p:clrMapOvr>
</p:sld>
</file>