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24e88f90341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4d3848114d4d4a"/>
  </p:sldMasterIdLst>
  <p:sldIdLst>
    <p:sldId xmlns:r="http://schemas.openxmlformats.org/officeDocument/2006/relationships" id="256" r:id="Re1665a18e7974e1d"/>
    <p:sldId xmlns:r="http://schemas.openxmlformats.org/officeDocument/2006/relationships" id="257" r:id="Rfb6ae32964b04941"/>
    <p:sldId xmlns:r="http://schemas.openxmlformats.org/officeDocument/2006/relationships" id="258" r:id="Rc573af4ab8734f13"/>
    <p:sldId xmlns:r="http://schemas.openxmlformats.org/officeDocument/2006/relationships" id="259" r:id="R4e440887ec3742b7"/>
    <p:sldId xmlns:r="http://schemas.openxmlformats.org/officeDocument/2006/relationships" id="260" r:id="R07daf73af3bc4098"/>
    <p:sldId xmlns:r="http://schemas.openxmlformats.org/officeDocument/2006/relationships" id="261" r:id="R89a8b31810fe4745"/>
    <p:sldId xmlns:r="http://schemas.openxmlformats.org/officeDocument/2006/relationships" id="262" r:id="R42852ef9060042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d3848114d4d4a" /><Relationship Type="http://schemas.openxmlformats.org/officeDocument/2006/relationships/slide" Target="/ppt/slides/slide1.xml" Id="Re1665a18e7974e1d" /><Relationship Type="http://schemas.openxmlformats.org/officeDocument/2006/relationships/slide" Target="/ppt/slides/slide2.xml" Id="Rfb6ae32964b04941" /><Relationship Type="http://schemas.openxmlformats.org/officeDocument/2006/relationships/slide" Target="/ppt/slides/slide3.xml" Id="Rc573af4ab8734f13" /><Relationship Type="http://schemas.openxmlformats.org/officeDocument/2006/relationships/slide" Target="/ppt/slides/slide4.xml" Id="R4e440887ec3742b7" /><Relationship Type="http://schemas.openxmlformats.org/officeDocument/2006/relationships/slide" Target="/ppt/slides/slide5.xml" Id="R07daf73af3bc4098" /><Relationship Type="http://schemas.openxmlformats.org/officeDocument/2006/relationships/slide" Target="/ppt/slides/slide6.xml" Id="R89a8b31810fe4745" /><Relationship Type="http://schemas.openxmlformats.org/officeDocument/2006/relationships/slide" Target="/ppt/slides/slide7.xml" Id="R42852ef9060042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2f24122634e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609b4196d4130" /><Relationship Type="http://schemas.openxmlformats.org/officeDocument/2006/relationships/theme" Target="/ppt/slideMasters/theme/theme1.xml" Id="Refd29b2267734e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0609b4196d41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616e779044e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fa349ff0f40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f0528562d49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3d114aad94a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f06b80d6c4a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67300b84548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9957f298d49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5 610 561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2 404 511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HAAVARDSHOLM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SOLBERG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ERIK HAAVARDSHOLM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ENGEN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51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987 410 043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 REVISJON AS</a:t>
            </a:r>
          </a:p>
        </p:txBody>
      </p:sp>
    </p:spTree>
  </p:cSld>
  <p:clrMapOvr>
    <a:masterClrMapping xmlns:a="http://schemas.openxmlformats.org/drawingml/2006/main"/>
  </p:clrMapOvr>
</p:sld>
</file>