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5acc66ac6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80b9645ff4482"/>
  </p:sldMasterIdLst>
  <p:sldIdLst>
    <p:sldId xmlns:r="http://schemas.openxmlformats.org/officeDocument/2006/relationships" id="256" r:id="R26c89d9b57f4404e"/>
    <p:sldId xmlns:r="http://schemas.openxmlformats.org/officeDocument/2006/relationships" id="257" r:id="Ra5f1538ac6d74a98"/>
    <p:sldId xmlns:r="http://schemas.openxmlformats.org/officeDocument/2006/relationships" id="258" r:id="Rd00a98b695574712"/>
    <p:sldId xmlns:r="http://schemas.openxmlformats.org/officeDocument/2006/relationships" id="259" r:id="R48f0b3af3d184018"/>
    <p:sldId xmlns:r="http://schemas.openxmlformats.org/officeDocument/2006/relationships" id="260" r:id="R5b5e9b95c4b34d61"/>
    <p:sldId xmlns:r="http://schemas.openxmlformats.org/officeDocument/2006/relationships" id="261" r:id="R53b02287bc6e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80b9645ff4482" /><Relationship Type="http://schemas.openxmlformats.org/officeDocument/2006/relationships/slide" Target="/ppt/slides/slide1.xml" Id="R26c89d9b57f4404e" /><Relationship Type="http://schemas.openxmlformats.org/officeDocument/2006/relationships/slide" Target="/ppt/slides/slide2.xml" Id="Ra5f1538ac6d74a98" /><Relationship Type="http://schemas.openxmlformats.org/officeDocument/2006/relationships/slide" Target="/ppt/slides/slide3.xml" Id="Rd00a98b695574712" /><Relationship Type="http://schemas.openxmlformats.org/officeDocument/2006/relationships/slide" Target="/ppt/slides/slide4.xml" Id="R48f0b3af3d184018" /><Relationship Type="http://schemas.openxmlformats.org/officeDocument/2006/relationships/slide" Target="/ppt/slides/slide5.xml" Id="R5b5e9b95c4b34d61" /><Relationship Type="http://schemas.openxmlformats.org/officeDocument/2006/relationships/slide" Target="/ppt/slides/slide6.xml" Id="R53b02287bc6e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6a571935b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b17acb444793" /><Relationship Type="http://schemas.openxmlformats.org/officeDocument/2006/relationships/theme" Target="/ppt/slideMasters/theme/theme1.xml" Id="Rbb287a726bdc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9b17acb44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8d8cff4a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241ddb06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12d7e14ab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477bca5c7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4b1a54c5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a7cccc51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