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babdd252e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8a07ebf8540ba"/>
  </p:sldMasterIdLst>
  <p:sldIdLst>
    <p:sldId xmlns:r="http://schemas.openxmlformats.org/officeDocument/2006/relationships" id="256" r:id="Rbccc5ec224d74901"/>
    <p:sldId xmlns:r="http://schemas.openxmlformats.org/officeDocument/2006/relationships" id="257" r:id="R6fd7804002dc4b04"/>
    <p:sldId xmlns:r="http://schemas.openxmlformats.org/officeDocument/2006/relationships" id="258" r:id="Rd439a3a9cd8f4a6d"/>
    <p:sldId xmlns:r="http://schemas.openxmlformats.org/officeDocument/2006/relationships" id="259" r:id="R9c9e6d49c21647b9"/>
    <p:sldId xmlns:r="http://schemas.openxmlformats.org/officeDocument/2006/relationships" id="260" r:id="Rb0a686912d4a4b2b"/>
    <p:sldId xmlns:r="http://schemas.openxmlformats.org/officeDocument/2006/relationships" id="261" r:id="R3e989b9425744aeb"/>
    <p:sldId xmlns:r="http://schemas.openxmlformats.org/officeDocument/2006/relationships" id="262" r:id="R7624fbbf02874d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8a07ebf8540ba" /><Relationship Type="http://schemas.openxmlformats.org/officeDocument/2006/relationships/slide" Target="/ppt/slides/slide1.xml" Id="Rbccc5ec224d74901" /><Relationship Type="http://schemas.openxmlformats.org/officeDocument/2006/relationships/slide" Target="/ppt/slides/slide2.xml" Id="R6fd7804002dc4b04" /><Relationship Type="http://schemas.openxmlformats.org/officeDocument/2006/relationships/slide" Target="/ppt/slides/slide3.xml" Id="Rd439a3a9cd8f4a6d" /><Relationship Type="http://schemas.openxmlformats.org/officeDocument/2006/relationships/slide" Target="/ppt/slides/slide4.xml" Id="R9c9e6d49c21647b9" /><Relationship Type="http://schemas.openxmlformats.org/officeDocument/2006/relationships/slide" Target="/ppt/slides/slide5.xml" Id="Rb0a686912d4a4b2b" /><Relationship Type="http://schemas.openxmlformats.org/officeDocument/2006/relationships/slide" Target="/ppt/slides/slide6.xml" Id="R3e989b9425744aeb" /><Relationship Type="http://schemas.openxmlformats.org/officeDocument/2006/relationships/slide" Target="/ppt/slides/slide7.xml" Id="R7624fbbf02874d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e325eae5f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58626fddb4e66" /><Relationship Type="http://schemas.openxmlformats.org/officeDocument/2006/relationships/theme" Target="/ppt/slideMasters/theme/theme1.xml" Id="R1ad1bee9e3fb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58626fddb4e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445ecdf0a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b49508fe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9727a7109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863a812f2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aafb411fd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8c7f8afba46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bdeb37e30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FRUCTUS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29 400 116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34 465 480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BECHRI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93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