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9bb63c607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5b2bbbf444266"/>
  </p:sldMasterIdLst>
  <p:sldIdLst>
    <p:sldId xmlns:r="http://schemas.openxmlformats.org/officeDocument/2006/relationships" id="256" r:id="R54575019572c4c48"/>
    <p:sldId xmlns:r="http://schemas.openxmlformats.org/officeDocument/2006/relationships" id="257" r:id="R843d08b1960f42ea"/>
    <p:sldId xmlns:r="http://schemas.openxmlformats.org/officeDocument/2006/relationships" id="258" r:id="Re93cc19c5f0243f7"/>
    <p:sldId xmlns:r="http://schemas.openxmlformats.org/officeDocument/2006/relationships" id="259" r:id="R4ea0e4c0e62947e0"/>
    <p:sldId xmlns:r="http://schemas.openxmlformats.org/officeDocument/2006/relationships" id="260" r:id="R50d63a02650a47fe"/>
    <p:sldId xmlns:r="http://schemas.openxmlformats.org/officeDocument/2006/relationships" id="261" r:id="Rb151735f9b1e43cc"/>
    <p:sldId xmlns:r="http://schemas.openxmlformats.org/officeDocument/2006/relationships" id="262" r:id="R54b61f236f79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5b2bbbf444266" /><Relationship Type="http://schemas.openxmlformats.org/officeDocument/2006/relationships/slide" Target="/ppt/slides/slide1.xml" Id="R54575019572c4c48" /><Relationship Type="http://schemas.openxmlformats.org/officeDocument/2006/relationships/slide" Target="/ppt/slides/slide2.xml" Id="R843d08b1960f42ea" /><Relationship Type="http://schemas.openxmlformats.org/officeDocument/2006/relationships/slide" Target="/ppt/slides/slide3.xml" Id="Re93cc19c5f0243f7" /><Relationship Type="http://schemas.openxmlformats.org/officeDocument/2006/relationships/slide" Target="/ppt/slides/slide4.xml" Id="R4ea0e4c0e62947e0" /><Relationship Type="http://schemas.openxmlformats.org/officeDocument/2006/relationships/slide" Target="/ppt/slides/slide5.xml" Id="R50d63a02650a47fe" /><Relationship Type="http://schemas.openxmlformats.org/officeDocument/2006/relationships/slide" Target="/ppt/slides/slide6.xml" Id="Rb151735f9b1e43cc" /><Relationship Type="http://schemas.openxmlformats.org/officeDocument/2006/relationships/slide" Target="/ppt/slides/slide7.xml" Id="R54b61f236f79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af95c9f72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7765b2d054163" /><Relationship Type="http://schemas.openxmlformats.org/officeDocument/2006/relationships/theme" Target="/ppt/slideMasters/theme/theme1.xml" Id="Rccaf9c2787c2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7765b2d05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b3296fcd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83cda4ade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abda5533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14eae9193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20ccb0aa3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2efe97c144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bda13c71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