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a98020fd5c4e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5cc8f49d0d4d51"/>
  </p:sldMasterIdLst>
  <p:sldIdLst>
    <p:sldId xmlns:r="http://schemas.openxmlformats.org/officeDocument/2006/relationships" id="256" r:id="Re020ee70655947f9"/>
    <p:sldId xmlns:r="http://schemas.openxmlformats.org/officeDocument/2006/relationships" id="257" r:id="R66023cd754f2439f"/>
    <p:sldId xmlns:r="http://schemas.openxmlformats.org/officeDocument/2006/relationships" id="258" r:id="R7d326c9e3dbc43be"/>
    <p:sldId xmlns:r="http://schemas.openxmlformats.org/officeDocument/2006/relationships" id="259" r:id="Re5a01e78d00c40ba"/>
    <p:sldId xmlns:r="http://schemas.openxmlformats.org/officeDocument/2006/relationships" id="260" r:id="R91f1d50e0c784c76"/>
    <p:sldId xmlns:r="http://schemas.openxmlformats.org/officeDocument/2006/relationships" id="261" r:id="R10f177f742a0465e"/>
    <p:sldId xmlns:r="http://schemas.openxmlformats.org/officeDocument/2006/relationships" id="262" r:id="Race273b7c9a746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5cc8f49d0d4d51" /><Relationship Type="http://schemas.openxmlformats.org/officeDocument/2006/relationships/slide" Target="/ppt/slides/slide1.xml" Id="Re020ee70655947f9" /><Relationship Type="http://schemas.openxmlformats.org/officeDocument/2006/relationships/slide" Target="/ppt/slides/slide2.xml" Id="R66023cd754f2439f" /><Relationship Type="http://schemas.openxmlformats.org/officeDocument/2006/relationships/slide" Target="/ppt/slides/slide3.xml" Id="R7d326c9e3dbc43be" /><Relationship Type="http://schemas.openxmlformats.org/officeDocument/2006/relationships/slide" Target="/ppt/slides/slide4.xml" Id="Re5a01e78d00c40ba" /><Relationship Type="http://schemas.openxmlformats.org/officeDocument/2006/relationships/slide" Target="/ppt/slides/slide5.xml" Id="R91f1d50e0c784c76" /><Relationship Type="http://schemas.openxmlformats.org/officeDocument/2006/relationships/slide" Target="/ppt/slides/slide6.xml" Id="R10f177f742a0465e" /><Relationship Type="http://schemas.openxmlformats.org/officeDocument/2006/relationships/slide" Target="/ppt/slides/slide7.xml" Id="Race273b7c9a746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db653c2dc54a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ae46ce5bdf40cf" /><Relationship Type="http://schemas.openxmlformats.org/officeDocument/2006/relationships/theme" Target="/ppt/slideMasters/theme/theme1.xml" Id="R5aee53ed54eb4a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ae46ce5bdf40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2330419f04b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d94ecbefe48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6fc763d2514e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e870f57f848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f8952ac04e44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53c5ab3d04f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d82b704e74f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ÅLESUND TEAM-REVISJON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ÅLESUND TEAM-REVISJON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ÅLESUND TEAM-REVISJON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ÅLESUND TEAM-REVISJON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ÅLESUND TEAM-REVISJON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ÅLESUND TEAM-REVISJON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8 411 763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4 596 151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3 676 393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1 478 764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6 842 920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ÅLESUND TEAM-REVISJON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 ENDRESEN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ÅLESUND TEAM-REVISJON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Apotekergata 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6004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10 25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arnfinn.endresen@spm-revisjon.no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www.team-revisjon.no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987 210 818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ÅLESUND TEAM-REVISJON AS</a:t>
            </a:r>
          </a:p>
        </p:txBody>
      </p:sp>
    </p:spTree>
  </p:cSld>
  <p:clrMapOvr>
    <a:masterClrMapping xmlns:a="http://schemas.openxmlformats.org/drawingml/2006/main"/>
  </p:clrMapOvr>
</p:sld>
</file>