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b3d9acb88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172be3a964b09"/>
  </p:sldMasterIdLst>
  <p:sldIdLst>
    <p:sldId xmlns:r="http://schemas.openxmlformats.org/officeDocument/2006/relationships" id="256" r:id="Rfb107387e5ee4593"/>
    <p:sldId xmlns:r="http://schemas.openxmlformats.org/officeDocument/2006/relationships" id="257" r:id="R3971be6b78ce42ea"/>
    <p:sldId xmlns:r="http://schemas.openxmlformats.org/officeDocument/2006/relationships" id="258" r:id="R17b670caa02f454c"/>
    <p:sldId xmlns:r="http://schemas.openxmlformats.org/officeDocument/2006/relationships" id="259" r:id="R89698b142cc04ed5"/>
    <p:sldId xmlns:r="http://schemas.openxmlformats.org/officeDocument/2006/relationships" id="260" r:id="R5634321ad34145fb"/>
    <p:sldId xmlns:r="http://schemas.openxmlformats.org/officeDocument/2006/relationships" id="261" r:id="R78516b94caaa4a17"/>
    <p:sldId xmlns:r="http://schemas.openxmlformats.org/officeDocument/2006/relationships" id="262" r:id="Rb85d1d9a97f3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172be3a964b09" /><Relationship Type="http://schemas.openxmlformats.org/officeDocument/2006/relationships/slide" Target="/ppt/slides/slide1.xml" Id="Rfb107387e5ee4593" /><Relationship Type="http://schemas.openxmlformats.org/officeDocument/2006/relationships/slide" Target="/ppt/slides/slide2.xml" Id="R3971be6b78ce42ea" /><Relationship Type="http://schemas.openxmlformats.org/officeDocument/2006/relationships/slide" Target="/ppt/slides/slide3.xml" Id="R17b670caa02f454c" /><Relationship Type="http://schemas.openxmlformats.org/officeDocument/2006/relationships/slide" Target="/ppt/slides/slide4.xml" Id="R89698b142cc04ed5" /><Relationship Type="http://schemas.openxmlformats.org/officeDocument/2006/relationships/slide" Target="/ppt/slides/slide5.xml" Id="R5634321ad34145fb" /><Relationship Type="http://schemas.openxmlformats.org/officeDocument/2006/relationships/slide" Target="/ppt/slides/slide6.xml" Id="R78516b94caaa4a17" /><Relationship Type="http://schemas.openxmlformats.org/officeDocument/2006/relationships/slide" Target="/ppt/slides/slide7.xml" Id="Rb85d1d9a97f3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4f84f24b6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f25fe2d2d4c6f" /><Relationship Type="http://schemas.openxmlformats.org/officeDocument/2006/relationships/theme" Target="/ppt/slideMasters/theme/theme1.xml" Id="R26996d2d043444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f25fe2d2d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675cb8ae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cf77ff53f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1d9ea35e6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c58c80be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0fc201325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04afb5e142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668c43e60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7 174 100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360 644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