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84f156a4a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2c99a26234bea"/>
  </p:sldMasterIdLst>
  <p:sldIdLst>
    <p:sldId xmlns:r="http://schemas.openxmlformats.org/officeDocument/2006/relationships" id="256" r:id="R4e63bc192dde4acc"/>
    <p:sldId xmlns:r="http://schemas.openxmlformats.org/officeDocument/2006/relationships" id="257" r:id="R9ad54f977d354597"/>
    <p:sldId xmlns:r="http://schemas.openxmlformats.org/officeDocument/2006/relationships" id="258" r:id="Ra7c821653fbb48f3"/>
    <p:sldId xmlns:r="http://schemas.openxmlformats.org/officeDocument/2006/relationships" id="259" r:id="Rb7152697fd0b4c0c"/>
    <p:sldId xmlns:r="http://schemas.openxmlformats.org/officeDocument/2006/relationships" id="260" r:id="Rf78566a9f95a4a17"/>
    <p:sldId xmlns:r="http://schemas.openxmlformats.org/officeDocument/2006/relationships" id="261" r:id="R97f727d261f6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2c99a26234bea" /><Relationship Type="http://schemas.openxmlformats.org/officeDocument/2006/relationships/slide" Target="/ppt/slides/slide1.xml" Id="R4e63bc192dde4acc" /><Relationship Type="http://schemas.openxmlformats.org/officeDocument/2006/relationships/slide" Target="/ppt/slides/slide2.xml" Id="R9ad54f977d354597" /><Relationship Type="http://schemas.openxmlformats.org/officeDocument/2006/relationships/slide" Target="/ppt/slides/slide3.xml" Id="Ra7c821653fbb48f3" /><Relationship Type="http://schemas.openxmlformats.org/officeDocument/2006/relationships/slide" Target="/ppt/slides/slide4.xml" Id="Rb7152697fd0b4c0c" /><Relationship Type="http://schemas.openxmlformats.org/officeDocument/2006/relationships/slide" Target="/ppt/slides/slide5.xml" Id="Rf78566a9f95a4a17" /><Relationship Type="http://schemas.openxmlformats.org/officeDocument/2006/relationships/slide" Target="/ppt/slides/slide6.xml" Id="R97f727d261f6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b88240fc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7626a26645aa" /><Relationship Type="http://schemas.openxmlformats.org/officeDocument/2006/relationships/theme" Target="/ppt/slideMasters/theme/theme1.xml" Id="R4afd7075c524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27626a266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7f650d66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56f1ca88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d304578f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6e4aced3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fe6153af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5383a3caa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