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c592a9a6f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f37e94c1f4bb7"/>
  </p:sldMasterIdLst>
  <p:sldIdLst>
    <p:sldId xmlns:r="http://schemas.openxmlformats.org/officeDocument/2006/relationships" id="256" r:id="R5cf5d5b32bec426d"/>
    <p:sldId xmlns:r="http://schemas.openxmlformats.org/officeDocument/2006/relationships" id="257" r:id="Re266ddaecb0e43e3"/>
    <p:sldId xmlns:r="http://schemas.openxmlformats.org/officeDocument/2006/relationships" id="258" r:id="R786e6063509e46bc"/>
    <p:sldId xmlns:r="http://schemas.openxmlformats.org/officeDocument/2006/relationships" id="259" r:id="R065231df2e874946"/>
    <p:sldId xmlns:r="http://schemas.openxmlformats.org/officeDocument/2006/relationships" id="260" r:id="Rcf535f60474145eb"/>
    <p:sldId xmlns:r="http://schemas.openxmlformats.org/officeDocument/2006/relationships" id="261" r:id="Rb7dee83d5ce44edc"/>
    <p:sldId xmlns:r="http://schemas.openxmlformats.org/officeDocument/2006/relationships" id="262" r:id="Rdffdfcdf8579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f37e94c1f4bb7" /><Relationship Type="http://schemas.openxmlformats.org/officeDocument/2006/relationships/slide" Target="/ppt/slides/slide1.xml" Id="R5cf5d5b32bec426d" /><Relationship Type="http://schemas.openxmlformats.org/officeDocument/2006/relationships/slide" Target="/ppt/slides/slide2.xml" Id="Re266ddaecb0e43e3" /><Relationship Type="http://schemas.openxmlformats.org/officeDocument/2006/relationships/slide" Target="/ppt/slides/slide3.xml" Id="R786e6063509e46bc" /><Relationship Type="http://schemas.openxmlformats.org/officeDocument/2006/relationships/slide" Target="/ppt/slides/slide4.xml" Id="R065231df2e874946" /><Relationship Type="http://schemas.openxmlformats.org/officeDocument/2006/relationships/slide" Target="/ppt/slides/slide5.xml" Id="Rcf535f60474145eb" /><Relationship Type="http://schemas.openxmlformats.org/officeDocument/2006/relationships/slide" Target="/ppt/slides/slide6.xml" Id="Rb7dee83d5ce44edc" /><Relationship Type="http://schemas.openxmlformats.org/officeDocument/2006/relationships/slide" Target="/ppt/slides/slide7.xml" Id="Rdffdfcdf8579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61a03d0da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1f37ab3f4063" /><Relationship Type="http://schemas.openxmlformats.org/officeDocument/2006/relationships/theme" Target="/ppt/slideMasters/theme/theme1.xml" Id="Ra680ad689cb3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21f37ab3f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17e743a8f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87e6718f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50798879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49385c9a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fef301ef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298620698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ee0585cf3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