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5f238a54ad4a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5ba51bee08450f"/>
  </p:sldMasterIdLst>
  <p:sldIdLst>
    <p:sldId xmlns:r="http://schemas.openxmlformats.org/officeDocument/2006/relationships" id="256" r:id="R2932766c7902454a"/>
    <p:sldId xmlns:r="http://schemas.openxmlformats.org/officeDocument/2006/relationships" id="257" r:id="Rf7625fbae4a24079"/>
    <p:sldId xmlns:r="http://schemas.openxmlformats.org/officeDocument/2006/relationships" id="258" r:id="R687f9106816240c1"/>
    <p:sldId xmlns:r="http://schemas.openxmlformats.org/officeDocument/2006/relationships" id="259" r:id="Rb896079b7fe5428b"/>
    <p:sldId xmlns:r="http://schemas.openxmlformats.org/officeDocument/2006/relationships" id="260" r:id="R72269cc9f4c54a72"/>
    <p:sldId xmlns:r="http://schemas.openxmlformats.org/officeDocument/2006/relationships" id="261" r:id="R2e22de7b4a3a49af"/>
    <p:sldId xmlns:r="http://schemas.openxmlformats.org/officeDocument/2006/relationships" id="262" r:id="R8811ece793024b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5ba51bee08450f" /><Relationship Type="http://schemas.openxmlformats.org/officeDocument/2006/relationships/slide" Target="/ppt/slides/slide1.xml" Id="R2932766c7902454a" /><Relationship Type="http://schemas.openxmlformats.org/officeDocument/2006/relationships/slide" Target="/ppt/slides/slide2.xml" Id="Rf7625fbae4a24079" /><Relationship Type="http://schemas.openxmlformats.org/officeDocument/2006/relationships/slide" Target="/ppt/slides/slide3.xml" Id="R687f9106816240c1" /><Relationship Type="http://schemas.openxmlformats.org/officeDocument/2006/relationships/slide" Target="/ppt/slides/slide4.xml" Id="Rb896079b7fe5428b" /><Relationship Type="http://schemas.openxmlformats.org/officeDocument/2006/relationships/slide" Target="/ppt/slides/slide5.xml" Id="R72269cc9f4c54a72" /><Relationship Type="http://schemas.openxmlformats.org/officeDocument/2006/relationships/slide" Target="/ppt/slides/slide6.xml" Id="R2e22de7b4a3a49af" /><Relationship Type="http://schemas.openxmlformats.org/officeDocument/2006/relationships/slide" Target="/ppt/slides/slide7.xml" Id="R8811ece793024b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ce6a742fea42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c516dfc144a3d" /><Relationship Type="http://schemas.openxmlformats.org/officeDocument/2006/relationships/theme" Target="/ppt/slideMasters/theme/theme1.xml" Id="Raf95c8f6932241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4c516dfc144a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4b21d71704f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278959a0444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669d52e1748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652768bbd4e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d035103c24e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6348462e444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8021269d44d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−600 052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782 238 099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12 003 045 927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12 160 360 183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987 081 147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 INVEST AS</a:t>
            </a:r>
          </a:p>
        </p:txBody>
      </p:sp>
    </p:spTree>
  </p:cSld>
  <p:clrMapOvr>
    <a:masterClrMapping xmlns:a="http://schemas.openxmlformats.org/drawingml/2006/main"/>
  </p:clrMapOvr>
</p:sld>
</file>